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69" r:id="rId3"/>
    <p:sldMasterId id="2147483681" r:id="rId4"/>
  </p:sldMasterIdLst>
  <p:notesMasterIdLst>
    <p:notesMasterId r:id="rId87"/>
  </p:notesMasterIdLst>
  <p:handoutMasterIdLst>
    <p:handoutMasterId r:id="rId88"/>
  </p:handoutMasterIdLst>
  <p:sldIdLst>
    <p:sldId id="505" r:id="rId5"/>
    <p:sldId id="1396" r:id="rId6"/>
    <p:sldId id="1233" r:id="rId7"/>
    <p:sldId id="884" r:id="rId8"/>
    <p:sldId id="885" r:id="rId9"/>
    <p:sldId id="886" r:id="rId10"/>
    <p:sldId id="361" r:id="rId11"/>
    <p:sldId id="287" r:id="rId12"/>
    <p:sldId id="459" r:id="rId13"/>
    <p:sldId id="1312" r:id="rId14"/>
    <p:sldId id="465" r:id="rId15"/>
    <p:sldId id="1016" r:id="rId16"/>
    <p:sldId id="1317" r:id="rId17"/>
    <p:sldId id="1017" r:id="rId18"/>
    <p:sldId id="1018" r:id="rId19"/>
    <p:sldId id="1019" r:id="rId20"/>
    <p:sldId id="1020" r:id="rId21"/>
    <p:sldId id="1053" r:id="rId22"/>
    <p:sldId id="1022" r:id="rId23"/>
    <p:sldId id="1054" r:id="rId24"/>
    <p:sldId id="1023" r:id="rId25"/>
    <p:sldId id="1024" r:id="rId26"/>
    <p:sldId id="1025" r:id="rId27"/>
    <p:sldId id="1026" r:id="rId28"/>
    <p:sldId id="1027" r:id="rId29"/>
    <p:sldId id="1028" r:id="rId30"/>
    <p:sldId id="1029" r:id="rId31"/>
    <p:sldId id="1030" r:id="rId32"/>
    <p:sldId id="1031" r:id="rId33"/>
    <p:sldId id="1032" r:id="rId34"/>
    <p:sldId id="753" r:id="rId35"/>
    <p:sldId id="754" r:id="rId36"/>
    <p:sldId id="373" r:id="rId37"/>
    <p:sldId id="487" r:id="rId38"/>
    <p:sldId id="488" r:id="rId39"/>
    <p:sldId id="499" r:id="rId40"/>
    <p:sldId id="500" r:id="rId41"/>
    <p:sldId id="493" r:id="rId42"/>
    <p:sldId id="503" r:id="rId43"/>
    <p:sldId id="1046" r:id="rId44"/>
    <p:sldId id="1047" r:id="rId45"/>
    <p:sldId id="1048" r:id="rId46"/>
    <p:sldId id="1049" r:id="rId47"/>
    <p:sldId id="506" r:id="rId48"/>
    <p:sldId id="321" r:id="rId49"/>
    <p:sldId id="327" r:id="rId50"/>
    <p:sldId id="328" r:id="rId51"/>
    <p:sldId id="1050" r:id="rId52"/>
    <p:sldId id="1051" r:id="rId53"/>
    <p:sldId id="745" r:id="rId54"/>
    <p:sldId id="746" r:id="rId55"/>
    <p:sldId id="1297" r:id="rId56"/>
    <p:sldId id="747" r:id="rId57"/>
    <p:sldId id="748" r:id="rId58"/>
    <p:sldId id="749" r:id="rId59"/>
    <p:sldId id="750" r:id="rId60"/>
    <p:sldId id="329" r:id="rId61"/>
    <p:sldId id="1034" r:id="rId62"/>
    <p:sldId id="1035" r:id="rId63"/>
    <p:sldId id="1313" r:id="rId64"/>
    <p:sldId id="1316" r:id="rId65"/>
    <p:sldId id="1036" r:id="rId66"/>
    <p:sldId id="1314" r:id="rId67"/>
    <p:sldId id="1315" r:id="rId68"/>
    <p:sldId id="1038" r:id="rId69"/>
    <p:sldId id="1039" r:id="rId70"/>
    <p:sldId id="1041" r:id="rId71"/>
    <p:sldId id="1042" r:id="rId72"/>
    <p:sldId id="1377" r:id="rId73"/>
    <p:sldId id="1383" r:id="rId74"/>
    <p:sldId id="1384" r:id="rId75"/>
    <p:sldId id="1379" r:id="rId76"/>
    <p:sldId id="1393" r:id="rId77"/>
    <p:sldId id="1378" r:id="rId78"/>
    <p:sldId id="1380" r:id="rId79"/>
    <p:sldId id="1381" r:id="rId80"/>
    <p:sldId id="1382" r:id="rId81"/>
    <p:sldId id="1318" r:id="rId82"/>
    <p:sldId id="1319" r:id="rId83"/>
    <p:sldId id="1394" r:id="rId84"/>
    <p:sldId id="1395" r:id="rId85"/>
    <p:sldId id="752" r:id="rId86"/>
  </p:sldIdLst>
  <p:sldSz cx="7315200" cy="5486400" type="B5JIS"/>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23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FF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78" autoAdjust="0"/>
    <p:restoredTop sz="94660" autoAdjust="0"/>
  </p:normalViewPr>
  <p:slideViewPr>
    <p:cSldViewPr showGuides="1">
      <p:cViewPr varScale="1">
        <p:scale>
          <a:sx n="137" d="100"/>
          <a:sy n="137" d="100"/>
        </p:scale>
        <p:origin x="1806" y="120"/>
      </p:cViewPr>
      <p:guideLst>
        <p:guide orient="horz" pos="1728"/>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7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4964E2-0872-4E8D-B7FE-9992FD2E09E9}" type="datetimeFigureOut">
              <a:rPr lang="en-US" smtClean="0"/>
              <a:pPr/>
              <a:t>5/21/2024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AAA6E7-20E8-4FE0-AC69-19FA658D1923}"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a:defRPr/>
            </a:pPr>
            <a:fld id="{167374D2-B5B2-4FE2-BDCB-BE243BFCAD08}" type="datetimeFigureOut">
              <a:rPr lang="en-US"/>
              <a:pPr>
                <a:defRPr/>
              </a:pPr>
              <a:t>5/21/2024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a:defRPr/>
            </a:pPr>
            <a:fld id="{1865467C-D9BC-48B3-8269-E3DAC28AA5A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704340"/>
            <a:ext cx="6217920" cy="1176020"/>
          </a:xfrm>
        </p:spPr>
        <p:txBody>
          <a:bodyPr/>
          <a:lstStyle/>
          <a:p>
            <a:r>
              <a:rPr lang="en-US"/>
              <a:t>Click to edit Master title style</a:t>
            </a:r>
          </a:p>
        </p:txBody>
      </p:sp>
      <p:sp>
        <p:nvSpPr>
          <p:cNvPr id="3" name="Subtitle 2"/>
          <p:cNvSpPr>
            <a:spLocks noGrp="1"/>
          </p:cNvSpPr>
          <p:nvPr>
            <p:ph type="subTitle" idx="1"/>
          </p:nvPr>
        </p:nvSpPr>
        <p:spPr>
          <a:xfrm>
            <a:off x="1097280" y="3108960"/>
            <a:ext cx="5120640" cy="140208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56A1F07-F728-4248-AF59-40E1ADD76B51}" type="datetimeFigureOut">
              <a:rPr lang="en-US"/>
              <a:pPr>
                <a:defRPr/>
              </a:pPr>
              <a:t>5/21/2024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24680E-473C-4DFF-9C67-B913001B828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88CF5B-26F4-47A8-B8D4-53DAF04436FD}" type="datetimeFigureOut">
              <a:rPr lang="en-US"/>
              <a:pPr>
                <a:defRPr/>
              </a:pPr>
              <a:t>5/21/2024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D6980D-8C49-40DC-A5A4-B74B3379ACF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43071" y="175260"/>
            <a:ext cx="1316990" cy="37452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2101" y="175260"/>
            <a:ext cx="3829050" cy="37452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EAF28B-0136-4893-9C8F-9AA0B4E63DAB}" type="datetimeFigureOut">
              <a:rPr lang="en-US"/>
              <a:pPr>
                <a:defRPr/>
              </a:pPr>
              <a:t>5/21/2024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2744D7-7886-4FB8-9A5A-43620C913A5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8982" y="381338"/>
            <a:ext cx="5365670" cy="4698639"/>
          </a:xfrm>
        </p:spPr>
        <p:txBody>
          <a:bodyPr/>
          <a:lstStyle>
            <a:lvl1pPr>
              <a:defRPr sz="2240" b="1"/>
            </a:lvl1pPr>
            <a:lvl2pPr>
              <a:defRPr sz="192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Footer Placeholder 4"/>
          <p:cNvSpPr>
            <a:spLocks noGrp="1"/>
          </p:cNvSpPr>
          <p:nvPr>
            <p:ph type="ftr" sz="quarter" idx="11"/>
          </p:nvPr>
        </p:nvSpPr>
        <p:spPr>
          <a:xfrm>
            <a:off x="2692717" y="5216228"/>
            <a:ext cx="2316480" cy="292100"/>
          </a:xfrm>
          <a:prstGeom prst="rect">
            <a:avLst/>
          </a:prstGeom>
        </p:spPr>
        <p:txBody>
          <a:bodyPr lIns="91436" tIns="45718" rIns="91436" bIns="45718"/>
          <a:lstStyle/>
          <a:p>
            <a:pPr>
              <a:defRPr/>
            </a:pPr>
            <a:endParaRPr lang="en-IN" sz="1050" kern="0">
              <a:solidFill>
                <a:srgbClr val="000000"/>
              </a:solidFill>
              <a:cs typeface="Arial" panose="020B0604020202020204"/>
              <a:sym typeface="Arial" panose="020B0604020202020204"/>
            </a:endParaRPr>
          </a:p>
        </p:txBody>
      </p:sp>
      <p:sp>
        <p:nvSpPr>
          <p:cNvPr id="6" name="Slide Number Placeholder 5"/>
          <p:cNvSpPr>
            <a:spLocks noGrp="1"/>
          </p:cNvSpPr>
          <p:nvPr>
            <p:ph type="sldNum" sz="quarter" idx="12"/>
          </p:nvPr>
        </p:nvSpPr>
        <p:spPr>
          <a:xfrm>
            <a:off x="5579923" y="5216228"/>
            <a:ext cx="1706880" cy="292100"/>
          </a:xfrm>
        </p:spPr>
        <p:txBody>
          <a:bodyPr/>
          <a:lstStyle/>
          <a:p>
            <a:pPr>
              <a:defRPr/>
            </a:pPr>
            <a:fld id="{BE00A46B-BD61-4118-AFD1-193B415A7BAC}" type="slidenum">
              <a:rPr lang="en-IN" sz="1050" kern="0" smtClean="0">
                <a:solidFill>
                  <a:srgbClr val="000000"/>
                </a:solidFill>
                <a:cs typeface="Arial" panose="020B0604020202020204"/>
                <a:sym typeface="Arial" panose="020B0604020202020204"/>
              </a:rPr>
              <a:pPr>
                <a:defRPr/>
              </a:pPr>
              <a:t>‹#›</a:t>
            </a:fld>
            <a:endParaRPr lang="en-IN" sz="1050" kern="0">
              <a:solidFill>
                <a:srgbClr val="000000"/>
              </a:solidFill>
              <a:cs typeface="Arial" panose="020B0604020202020204"/>
              <a:sym typeface="Arial" panose="020B0604020202020204"/>
            </a:endParaRPr>
          </a:p>
        </p:txBody>
      </p:sp>
      <p:sp>
        <p:nvSpPr>
          <p:cNvPr id="9" name="Rectangle 8"/>
          <p:cNvSpPr/>
          <p:nvPr userDrawn="1"/>
        </p:nvSpPr>
        <p:spPr>
          <a:xfrm>
            <a:off x="143614" y="93306"/>
            <a:ext cx="1324947" cy="4988066"/>
          </a:xfrm>
          <a:prstGeom prst="rect">
            <a:avLst/>
          </a:prstGeom>
          <a:blipFill>
            <a:blip r:embed="rId2"/>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48" tIns="36574" rIns="73148" bIns="36574" rtlCol="0" anchor="ctr"/>
          <a:lstStyle/>
          <a:p>
            <a:pPr algn="ctr">
              <a:defRPr/>
            </a:pPr>
            <a:endParaRPr lang="en-IN" sz="1120" kern="0" dirty="0">
              <a:solidFill>
                <a:srgbClr val="FFFFFF"/>
              </a:solidFill>
              <a:sym typeface="Arial" panose="020B0604020202020204"/>
            </a:endParaRPr>
          </a:p>
        </p:txBody>
      </p:sp>
      <p:sp>
        <p:nvSpPr>
          <p:cNvPr id="11" name="Rectangle 10"/>
          <p:cNvSpPr/>
          <p:nvPr userDrawn="1"/>
        </p:nvSpPr>
        <p:spPr>
          <a:xfrm>
            <a:off x="28397" y="5081389"/>
            <a:ext cx="1583770" cy="367030"/>
          </a:xfrm>
          <a:prstGeom prst="rect">
            <a:avLst/>
          </a:prstGeom>
          <a:ln w="28575">
            <a:solidFill>
              <a:schemeClr val="bg1"/>
            </a:solidFill>
          </a:ln>
        </p:spPr>
        <p:txBody>
          <a:bodyPr wrap="square" lIns="73148" tIns="36574" rIns="73148" bIns="36574">
            <a:spAutoFit/>
          </a:bodyPr>
          <a:lstStyle/>
          <a:p>
            <a:pPr algn="ctr">
              <a:defRPr/>
            </a:pPr>
            <a:r>
              <a:rPr lang="en-US" sz="960" kern="0" dirty="0">
                <a:solidFill>
                  <a:srgbClr val="000000"/>
                </a:solidFill>
                <a:latin typeface="Eras Medium ITC" panose="020B0602030504020804" pitchFamily="34" charset="0"/>
                <a:cs typeface="Arial" panose="020B0604020202020204"/>
                <a:sym typeface="Arial" panose="020B0604020202020204"/>
              </a:rPr>
              <a:t>Greater Participation for </a:t>
            </a:r>
            <a:r>
              <a:rPr lang="en-US" sz="960" u="sng" kern="0" dirty="0">
                <a:solidFill>
                  <a:srgbClr val="000000"/>
                </a:solidFill>
                <a:latin typeface="Eras Medium ITC" panose="020B0602030504020804" pitchFamily="34" charset="0"/>
                <a:cs typeface="Arial" panose="020B0604020202020204"/>
                <a:sym typeface="Arial" panose="020B0604020202020204"/>
              </a:rPr>
              <a:t>Stronger</a:t>
            </a:r>
            <a:r>
              <a:rPr lang="en-US" sz="960" kern="0" dirty="0">
                <a:solidFill>
                  <a:srgbClr val="000000"/>
                </a:solidFill>
                <a:latin typeface="Eras Medium ITC" panose="020B0602030504020804" pitchFamily="34" charset="0"/>
                <a:cs typeface="Arial" panose="020B0604020202020204"/>
                <a:sym typeface="Arial" panose="020B0604020202020204"/>
              </a:rPr>
              <a:t> Democracy</a:t>
            </a:r>
            <a:endParaRPr lang="en-IN" sz="960" kern="0" dirty="0">
              <a:solidFill>
                <a:srgbClr val="000000"/>
              </a:solidFill>
              <a:latin typeface="Eras Medium ITC" panose="020B0602030504020804" pitchFamily="34" charset="0"/>
              <a:cs typeface="Arial" panose="020B0604020202020204"/>
              <a:sym typeface="Arial" panose="020B0604020202020204"/>
            </a:endParaRPr>
          </a:p>
        </p:txBody>
      </p:sp>
      <p:sp>
        <p:nvSpPr>
          <p:cNvPr id="12" name="Rectangle 11"/>
          <p:cNvSpPr/>
          <p:nvPr userDrawn="1"/>
        </p:nvSpPr>
        <p:spPr>
          <a:xfrm>
            <a:off x="1641376" y="5047456"/>
            <a:ext cx="5530214" cy="5760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73148" tIns="36574" rIns="73148" bIns="36574" rtlCol="0" anchor="ctr"/>
          <a:lstStyle/>
          <a:p>
            <a:pPr algn="ctr">
              <a:defRPr/>
            </a:pPr>
            <a:endParaRPr lang="en-IN" sz="1120" kern="0">
              <a:solidFill>
                <a:srgbClr val="FFFFFF"/>
              </a:solidFill>
              <a:sym typeface="Arial" panose="020B0604020202020204"/>
            </a:endParaRPr>
          </a:p>
        </p:txBody>
      </p:sp>
      <p:sp>
        <p:nvSpPr>
          <p:cNvPr id="13" name="Rectangle 12"/>
          <p:cNvSpPr/>
          <p:nvPr userDrawn="1"/>
        </p:nvSpPr>
        <p:spPr>
          <a:xfrm>
            <a:off x="157810" y="1072614"/>
            <a:ext cx="1324942" cy="1793875"/>
          </a:xfrm>
          <a:prstGeom prst="rect">
            <a:avLst/>
          </a:prstGeom>
        </p:spPr>
        <p:txBody>
          <a:bodyPr wrap="square" lIns="73148" tIns="36574" rIns="73148" bIns="36574">
            <a:spAutoFit/>
          </a:bodyPr>
          <a:lstStyle/>
          <a:p>
            <a:pPr algn="r">
              <a:defRPr/>
            </a:pPr>
            <a:r>
              <a:rPr lang="en-US" sz="2240" b="1" kern="0" dirty="0">
                <a:solidFill>
                  <a:srgbClr val="FFFFFF">
                    <a:lumMod val="95000"/>
                  </a:srgbClr>
                </a:solidFill>
                <a:cs typeface="Arial" panose="020B0604020202020204"/>
                <a:sym typeface="Arial" panose="020B0604020202020204"/>
              </a:rPr>
              <a:t>Gujarat</a:t>
            </a:r>
          </a:p>
          <a:p>
            <a:pPr algn="r">
              <a:defRPr/>
            </a:pPr>
            <a:r>
              <a:rPr lang="en-US" sz="2240" b="1" kern="0" dirty="0">
                <a:solidFill>
                  <a:srgbClr val="FFFFFF">
                    <a:lumMod val="95000"/>
                  </a:srgbClr>
                </a:solidFill>
                <a:cs typeface="Arial" panose="020B0604020202020204"/>
                <a:sym typeface="Arial" panose="020B0604020202020204"/>
              </a:rPr>
              <a:t>Assembly</a:t>
            </a:r>
            <a:r>
              <a:rPr lang="en-US" sz="2240" b="1" kern="0" dirty="0">
                <a:solidFill>
                  <a:srgbClr val="FFFFFF"/>
                </a:solidFill>
                <a:cs typeface="Arial" panose="020B0604020202020204"/>
                <a:sym typeface="Arial" panose="020B0604020202020204"/>
              </a:rPr>
              <a:t> Election 2018</a:t>
            </a:r>
            <a:endParaRPr lang="en-IN" sz="2240" b="1" kern="0" dirty="0">
              <a:solidFill>
                <a:srgbClr val="FFFFFF"/>
              </a:solidFill>
              <a:cs typeface="Arial" panose="020B0604020202020204"/>
              <a:sym typeface="Arial" panose="020B0604020202020204"/>
            </a:endParaRPr>
          </a:p>
        </p:txBody>
      </p:sp>
      <p:pic>
        <p:nvPicPr>
          <p:cNvPr id="6146" name="Picture 2" descr="C:\Users\Pritesh\Downloads\IMG-20170504-WA0009.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098" y="93307"/>
            <a:ext cx="1317245" cy="979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1967" y="145593"/>
            <a:ext cx="6539989" cy="508473"/>
          </a:xfrm>
        </p:spPr>
        <p:txBody>
          <a:bodyPr anchor="b">
            <a:normAutofit/>
          </a:bodyPr>
          <a:lstStyle>
            <a:lvl1pPr algn="l">
              <a:defRPr sz="2160"/>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6990319" y="5073815"/>
            <a:ext cx="229264" cy="292100"/>
          </a:xfrm>
        </p:spPr>
        <p:txBody>
          <a:bodyPr/>
          <a:lstStyle>
            <a:lvl1pPr>
              <a:defRPr sz="720" b="1" i="1"/>
            </a:lvl1pPr>
          </a:lstStyle>
          <a:p>
            <a:fld id="{86239562-C3DE-4C54-95F4-488A22A8AEE9}" type="slidenum">
              <a:rPr lang="en-IN" smtClean="0">
                <a:solidFill>
                  <a:prstClr val="black"/>
                </a:solidFill>
              </a:rPr>
              <a:pPr/>
              <a:t>‹#›</a:t>
            </a:fld>
            <a:endParaRPr lang="en-IN" dirty="0">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315200" cy="54864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48264" y="1893674"/>
            <a:ext cx="6218296" cy="2739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IN">
              <a:solidFill>
                <a:prstClr val="black"/>
              </a:solidFill>
            </a:endParaRPr>
          </a:p>
        </p:txBody>
      </p:sp>
      <p:sp>
        <p:nvSpPr>
          <p:cNvPr id="5" name="Footer Placeholder 4"/>
          <p:cNvSpPr>
            <a:spLocks noGrp="1"/>
          </p:cNvSpPr>
          <p:nvPr>
            <p:ph type="ftr" sz="quarter" idx="11"/>
          </p:nvPr>
        </p:nvSpPr>
        <p:spPr/>
        <p:txBody>
          <a:bodyPr/>
          <a:lstStyle/>
          <a:p>
            <a:endParaRPr lang="en-IN">
              <a:solidFill>
                <a:prstClr val="black"/>
              </a:solidFill>
            </a:endParaRPr>
          </a:p>
        </p:txBody>
      </p:sp>
      <p:sp>
        <p:nvSpPr>
          <p:cNvPr id="6" name="Slide Number Placeholder 5"/>
          <p:cNvSpPr>
            <a:spLocks noGrp="1"/>
          </p:cNvSpPr>
          <p:nvPr>
            <p:ph type="sldNum" sz="quarter" idx="12"/>
          </p:nvPr>
        </p:nvSpPr>
        <p:spPr/>
        <p:txBody>
          <a:bodyPr/>
          <a:lstStyle/>
          <a:p>
            <a:fld id="{E15017EA-835B-4BF6-A69F-183D69D9E5F3}" type="slidenum">
              <a:rPr lang="en-IN" smtClean="0">
                <a:solidFill>
                  <a:prstClr val="black"/>
                </a:solidFill>
              </a:rPr>
              <a:pPr/>
              <a:t>‹#›</a:t>
            </a:fld>
            <a:endParaRPr lang="en-IN" dirty="0">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IN">
              <a:solidFill>
                <a:prstClr val="black"/>
              </a:solidFill>
            </a:endParaRPr>
          </a:p>
        </p:txBody>
      </p:sp>
      <p:sp>
        <p:nvSpPr>
          <p:cNvPr id="4" name="Footer Placeholder 3"/>
          <p:cNvSpPr>
            <a:spLocks noGrp="1"/>
          </p:cNvSpPr>
          <p:nvPr>
            <p:ph type="ftr" sz="quarter" idx="11"/>
          </p:nvPr>
        </p:nvSpPr>
        <p:spPr/>
        <p:txBody>
          <a:bodyPr/>
          <a:lstStyle/>
          <a:p>
            <a:endParaRPr lang="en-IN">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315200" cy="5486400"/>
          </a:xfrm>
          <a:prstGeom prst="rect">
            <a:avLst/>
          </a:prstGeom>
        </p:spPr>
      </p:pic>
      <p:sp>
        <p:nvSpPr>
          <p:cNvPr id="2" name="Date Placeholder 1"/>
          <p:cNvSpPr>
            <a:spLocks noGrp="1"/>
          </p:cNvSpPr>
          <p:nvPr>
            <p:ph type="dt" sz="half" idx="10"/>
          </p:nvPr>
        </p:nvSpPr>
        <p:spPr/>
        <p:txBody>
          <a:bodyPr/>
          <a:lstStyle/>
          <a:p>
            <a:endParaRPr lang="en-IN">
              <a:solidFill>
                <a:prstClr val="black"/>
              </a:solidFill>
            </a:endParaRPr>
          </a:p>
        </p:txBody>
      </p:sp>
      <p:sp>
        <p:nvSpPr>
          <p:cNvPr id="3" name="Footer Placeholder 2"/>
          <p:cNvSpPr>
            <a:spLocks noGrp="1"/>
          </p:cNvSpPr>
          <p:nvPr>
            <p:ph type="ftr" sz="quarter" idx="11"/>
          </p:nvPr>
        </p:nvSpPr>
        <p:spPr/>
        <p:txBody>
          <a:bodyPr/>
          <a:lstStyle/>
          <a:p>
            <a:endParaRPr lang="en-IN">
              <a:solidFill>
                <a:prstClr val="black"/>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ColTx">
  <p:cSld name="Title + 2 columns">
    <p:spTree>
      <p:nvGrpSpPr>
        <p:cNvPr id="1" name="Shape 81"/>
        <p:cNvGrpSpPr/>
        <p:nvPr/>
      </p:nvGrpSpPr>
      <p:grpSpPr>
        <a:xfrm>
          <a:off x="0" y="0"/>
          <a:ext cx="0" cy="0"/>
          <a:chOff x="0" y="0"/>
          <a:chExt cx="0" cy="0"/>
        </a:xfrm>
      </p:grpSpPr>
      <p:grpSp>
        <p:nvGrpSpPr>
          <p:cNvPr id="2" name="Shape 82"/>
          <p:cNvGrpSpPr/>
          <p:nvPr/>
        </p:nvGrpSpPr>
        <p:grpSpPr bwMode="auto">
          <a:xfrm>
            <a:off x="2" y="1"/>
            <a:ext cx="5657850" cy="668867"/>
            <a:chOff x="-3" y="40"/>
            <a:chExt cx="7072430" cy="1327314"/>
          </a:xfrm>
        </p:grpSpPr>
        <p:sp>
          <p:nvSpPr>
            <p:cNvPr id="3" name="Shape 83"/>
            <p:cNvSpPr>
              <a:spLocks noChangeArrowheads="1"/>
            </p:cNvSpPr>
            <p:nvPr/>
          </p:nvSpPr>
          <p:spPr bwMode="auto">
            <a:xfrm>
              <a:off x="6292951" y="127731"/>
              <a:ext cx="779476" cy="258743"/>
            </a:xfrm>
            <a:prstGeom prst="triangle">
              <a:avLst>
                <a:gd name="adj" fmla="val 32426"/>
              </a:avLst>
            </a:prstGeom>
            <a:solidFill>
              <a:srgbClr val="26324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grpSp>
          <p:nvGrpSpPr>
            <p:cNvPr id="4" name="Shape 84"/>
            <p:cNvGrpSpPr/>
            <p:nvPr/>
          </p:nvGrpSpPr>
          <p:grpSpPr bwMode="auto">
            <a:xfrm rot="10800000" flipH="1">
              <a:off x="-15878" y="-100769"/>
              <a:ext cx="6788261" cy="1394520"/>
              <a:chOff x="-2188469" y="373103"/>
              <a:chExt cx="8691754" cy="1785555"/>
            </a:xfrm>
          </p:grpSpPr>
          <p:sp>
            <p:nvSpPr>
              <p:cNvPr id="8" name="Shape 85"/>
              <p:cNvSpPr>
                <a:spLocks noChangeArrowheads="1"/>
              </p:cNvSpPr>
              <p:nvPr/>
            </p:nvSpPr>
            <p:spPr bwMode="auto">
              <a:xfrm>
                <a:off x="-2196600" y="476364"/>
                <a:ext cx="6957877" cy="1699504"/>
              </a:xfrm>
              <a:prstGeom prst="rect">
                <a:avLst/>
              </a:prstGeom>
              <a:solidFill>
                <a:srgbClr val="C7D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sp>
            <p:nvSpPr>
              <p:cNvPr id="9" name="Shape 86"/>
              <p:cNvSpPr>
                <a:spLocks noChangeArrowheads="1"/>
              </p:cNvSpPr>
              <p:nvPr/>
            </p:nvSpPr>
            <p:spPr bwMode="auto">
              <a:xfrm>
                <a:off x="4803963" y="373103"/>
                <a:ext cx="1699324" cy="1699504"/>
              </a:xfrm>
              <a:prstGeom prst="rtTriangle">
                <a:avLst/>
              </a:prstGeom>
              <a:solidFill>
                <a:srgbClr val="C7D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grpSp>
        <p:grpSp>
          <p:nvGrpSpPr>
            <p:cNvPr id="5" name="Shape 87"/>
            <p:cNvGrpSpPr/>
            <p:nvPr/>
          </p:nvGrpSpPr>
          <p:grpSpPr bwMode="auto">
            <a:xfrm rot="10800000" flipH="1">
              <a:off x="-15878" y="346151"/>
              <a:ext cx="7104180" cy="840072"/>
              <a:chOff x="-9127044" y="256362"/>
              <a:chExt cx="15644530" cy="1849967"/>
            </a:xfrm>
          </p:grpSpPr>
          <p:sp>
            <p:nvSpPr>
              <p:cNvPr id="6" name="Shape 88"/>
              <p:cNvSpPr>
                <a:spLocks noChangeArrowheads="1"/>
              </p:cNvSpPr>
              <p:nvPr/>
            </p:nvSpPr>
            <p:spPr bwMode="auto">
              <a:xfrm>
                <a:off x="-9127044" y="433959"/>
                <a:ext cx="13882556" cy="1701970"/>
              </a:xfrm>
              <a:prstGeom prst="rect">
                <a:avLst/>
              </a:prstGeom>
              <a:solidFill>
                <a:srgbClr val="3F53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sp>
            <p:nvSpPr>
              <p:cNvPr id="7" name="Shape 89"/>
              <p:cNvSpPr>
                <a:spLocks noChangeArrowheads="1"/>
              </p:cNvSpPr>
              <p:nvPr/>
            </p:nvSpPr>
            <p:spPr bwMode="auto">
              <a:xfrm>
                <a:off x="4832424" y="256362"/>
                <a:ext cx="1699049" cy="1701970"/>
              </a:xfrm>
              <a:prstGeom prst="rtTriangle">
                <a:avLst/>
              </a:prstGeom>
              <a:solidFill>
                <a:srgbClr val="3F53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grpSp>
      </p:grpSp>
      <p:grpSp>
        <p:nvGrpSpPr>
          <p:cNvPr id="10" name="Shape 90"/>
          <p:cNvGrpSpPr/>
          <p:nvPr userDrawn="1"/>
        </p:nvGrpSpPr>
        <p:grpSpPr bwMode="auto">
          <a:xfrm>
            <a:off x="6699252" y="4990257"/>
            <a:ext cx="621030" cy="496146"/>
            <a:chOff x="5575241" y="4472722"/>
            <a:chExt cx="2202829" cy="670794"/>
          </a:xfrm>
        </p:grpSpPr>
        <p:sp>
          <p:nvSpPr>
            <p:cNvPr id="11" name="Shape 91"/>
            <p:cNvSpPr>
              <a:spLocks noChangeArrowheads="1"/>
            </p:cNvSpPr>
            <p:nvPr/>
          </p:nvSpPr>
          <p:spPr bwMode="auto">
            <a:xfrm rot="10800000">
              <a:off x="5575241" y="4948918"/>
              <a:ext cx="396419" cy="130495"/>
            </a:xfrm>
            <a:prstGeom prst="triangle">
              <a:avLst>
                <a:gd name="adj" fmla="val 32426"/>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grpSp>
          <p:nvGrpSpPr>
            <p:cNvPr id="12" name="Shape 92"/>
            <p:cNvGrpSpPr/>
            <p:nvPr/>
          </p:nvGrpSpPr>
          <p:grpSpPr bwMode="auto">
            <a:xfrm flipH="1">
              <a:off x="5732907" y="4472722"/>
              <a:ext cx="2040659" cy="670794"/>
              <a:chOff x="1303322" y="330075"/>
              <a:chExt cx="5168841" cy="1699505"/>
            </a:xfrm>
          </p:grpSpPr>
          <p:sp>
            <p:nvSpPr>
              <p:cNvPr id="16" name="Shape 93"/>
              <p:cNvSpPr>
                <a:spLocks noChangeArrowheads="1"/>
              </p:cNvSpPr>
              <p:nvPr/>
            </p:nvSpPr>
            <p:spPr bwMode="auto">
              <a:xfrm>
                <a:off x="1303322" y="330075"/>
                <a:ext cx="3480126" cy="1699505"/>
              </a:xfrm>
              <a:prstGeom prst="rect">
                <a:avLst/>
              </a:prstGeom>
              <a:solidFill>
                <a:srgbClr val="C7D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sp>
            <p:nvSpPr>
              <p:cNvPr id="17" name="Shape 94"/>
              <p:cNvSpPr>
                <a:spLocks noChangeArrowheads="1"/>
              </p:cNvSpPr>
              <p:nvPr/>
            </p:nvSpPr>
            <p:spPr bwMode="auto">
              <a:xfrm>
                <a:off x="4772034" y="330075"/>
                <a:ext cx="1700129" cy="1699505"/>
              </a:xfrm>
              <a:prstGeom prst="rtTriangle">
                <a:avLst/>
              </a:prstGeom>
              <a:solidFill>
                <a:srgbClr val="C7D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grpSp>
        <p:grpSp>
          <p:nvGrpSpPr>
            <p:cNvPr id="13" name="Shape 95"/>
            <p:cNvGrpSpPr/>
            <p:nvPr/>
          </p:nvGrpSpPr>
          <p:grpSpPr bwMode="auto">
            <a:xfrm flipH="1">
              <a:off x="5579743" y="4646717"/>
              <a:ext cx="2198327" cy="304490"/>
              <a:chOff x="-5827152" y="329962"/>
              <a:chExt cx="12267450" cy="1699166"/>
            </a:xfrm>
          </p:grpSpPr>
          <p:sp>
            <p:nvSpPr>
              <p:cNvPr id="14" name="Shape 96"/>
              <p:cNvSpPr>
                <a:spLocks noChangeArrowheads="1"/>
              </p:cNvSpPr>
              <p:nvPr/>
            </p:nvSpPr>
            <p:spPr bwMode="auto">
              <a:xfrm>
                <a:off x="-5827152" y="329962"/>
                <a:ext cx="10608328" cy="169916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sp>
            <p:nvSpPr>
              <p:cNvPr id="15" name="Shape 97"/>
              <p:cNvSpPr>
                <a:spLocks noChangeArrowheads="1"/>
              </p:cNvSpPr>
              <p:nvPr/>
            </p:nvSpPr>
            <p:spPr bwMode="auto">
              <a:xfrm>
                <a:off x="4730899" y="329962"/>
                <a:ext cx="1709399" cy="1699166"/>
              </a:xfrm>
              <a:prstGeom prst="rtTriangle">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grpSp>
      </p:grpSp>
      <p:sp>
        <p:nvSpPr>
          <p:cNvPr id="98" name="Shape 98"/>
          <p:cNvSpPr txBox="1">
            <a:spLocks noGrp="1"/>
          </p:cNvSpPr>
          <p:nvPr>
            <p:ph type="title"/>
          </p:nvPr>
        </p:nvSpPr>
        <p:spPr>
          <a:xfrm>
            <a:off x="604461" y="194786"/>
            <a:ext cx="4206720" cy="386538"/>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99" name="Shape 99"/>
          <p:cNvSpPr txBox="1">
            <a:spLocks noGrp="1"/>
          </p:cNvSpPr>
          <p:nvPr>
            <p:ph type="body" idx="1"/>
          </p:nvPr>
        </p:nvSpPr>
        <p:spPr>
          <a:xfrm>
            <a:off x="651420" y="1640519"/>
            <a:ext cx="2702640" cy="2905920"/>
          </a:xfrm>
          <a:prstGeom prst="rect">
            <a:avLst/>
          </a:prstGeom>
        </p:spPr>
        <p:txBody>
          <a:bodyPr anchor="t"/>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100" name="Shape 100"/>
          <p:cNvSpPr txBox="1">
            <a:spLocks noGrp="1"/>
          </p:cNvSpPr>
          <p:nvPr>
            <p:ph type="body" idx="2"/>
          </p:nvPr>
        </p:nvSpPr>
        <p:spPr>
          <a:xfrm>
            <a:off x="3516900" y="1640519"/>
            <a:ext cx="2702639" cy="2905920"/>
          </a:xfrm>
          <a:prstGeom prst="rect">
            <a:avLst/>
          </a:prstGeom>
        </p:spPr>
        <p:txBody>
          <a:bodyPr anchor="t"/>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18" name="Shape 101"/>
          <p:cNvSpPr txBox="1">
            <a:spLocks noGrp="1"/>
          </p:cNvSpPr>
          <p:nvPr>
            <p:ph type="sldNum" idx="10"/>
          </p:nvPr>
        </p:nvSpPr>
        <p:spPr>
          <a:xfrm>
            <a:off x="6932932" y="4946230"/>
            <a:ext cx="351790" cy="492759"/>
          </a:xfrm>
        </p:spPr>
        <p:txBody>
          <a:bodyPr/>
          <a:lstStyle>
            <a:lvl1pPr algn="l">
              <a:defRPr sz="1120">
                <a:solidFill>
                  <a:schemeClr val="tx1"/>
                </a:solidFill>
                <a:latin typeface="Arial" panose="020B0604020202020204" pitchFamily="34" charset="0"/>
                <a:sym typeface="Arial" panose="020B0604020202020204" pitchFamily="34" charset="0"/>
              </a:defRPr>
            </a:lvl1pPr>
          </a:lstStyle>
          <a:p>
            <a:fld id="{F7ED399C-173F-4D25-AD13-6E1EFB514DDA}" type="slidenum">
              <a:rPr lang="en-US" altLang="en-US">
                <a:solidFill>
                  <a:prstClr val="black"/>
                </a:solidFill>
              </a:rPr>
              <a:pPr/>
              <a:t>‹#›</a:t>
            </a:fld>
            <a:endParaRPr lang="en-US" altLang="en-US">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8982" y="381338"/>
            <a:ext cx="5365670" cy="4698639"/>
          </a:xfrm>
        </p:spPr>
        <p:txBody>
          <a:bodyPr/>
          <a:lstStyle>
            <a:lvl1pPr>
              <a:defRPr sz="2240" b="1"/>
            </a:lvl1pPr>
            <a:lvl2pPr>
              <a:defRPr sz="192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Footer Placeholder 4"/>
          <p:cNvSpPr>
            <a:spLocks noGrp="1"/>
          </p:cNvSpPr>
          <p:nvPr>
            <p:ph type="ftr" sz="quarter" idx="11"/>
          </p:nvPr>
        </p:nvSpPr>
        <p:spPr>
          <a:xfrm>
            <a:off x="2692717" y="5216228"/>
            <a:ext cx="2316480" cy="292100"/>
          </a:xfrm>
          <a:prstGeom prst="rect">
            <a:avLst/>
          </a:prstGeom>
        </p:spPr>
        <p:txBody>
          <a:bodyPr lIns="91436" tIns="45718" rIns="91436" bIns="45718"/>
          <a:lstStyle/>
          <a:p>
            <a:pPr defTabSz="685800">
              <a:defRPr/>
            </a:pPr>
            <a:endParaRPr lang="en-IN" sz="1050" kern="0">
              <a:solidFill>
                <a:srgbClr val="000000"/>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a:xfrm>
            <a:off x="5579923" y="5216228"/>
            <a:ext cx="1706880" cy="292100"/>
          </a:xfrm>
        </p:spPr>
        <p:txBody>
          <a:bodyPr/>
          <a:lstStyle/>
          <a:p>
            <a:pPr algn="l" defTabSz="685800">
              <a:defRPr/>
            </a:pPr>
            <a:fld id="{BE00A46B-BD61-4118-AFD1-193B415A7BAC}" type="slidenum">
              <a:rPr lang="en-IN" sz="1050" kern="0" smtClean="0">
                <a:solidFill>
                  <a:srgbClr val="000000"/>
                </a:solidFill>
                <a:latin typeface="Arial" panose="020B0604020202020204"/>
                <a:cs typeface="Arial" panose="020B0604020202020204"/>
                <a:sym typeface="Arial" panose="020B0604020202020204"/>
              </a:rPr>
              <a:pPr algn="l" defTabSz="685800">
                <a:defRPr/>
              </a:pPr>
              <a:t>‹#›</a:t>
            </a:fld>
            <a:endParaRPr lang="en-IN" sz="1050" kern="0">
              <a:solidFill>
                <a:srgbClr val="000000"/>
              </a:solidFill>
              <a:latin typeface="Arial" panose="020B0604020202020204"/>
              <a:cs typeface="Arial" panose="020B0604020202020204"/>
              <a:sym typeface="Arial" panose="020B0604020202020204"/>
            </a:endParaRPr>
          </a:p>
        </p:txBody>
      </p:sp>
      <p:sp>
        <p:nvSpPr>
          <p:cNvPr id="9" name="Rectangle 8"/>
          <p:cNvSpPr/>
          <p:nvPr userDrawn="1"/>
        </p:nvSpPr>
        <p:spPr>
          <a:xfrm>
            <a:off x="143614" y="93306"/>
            <a:ext cx="1324947" cy="4988066"/>
          </a:xfrm>
          <a:prstGeom prst="rect">
            <a:avLst/>
          </a:prstGeom>
          <a:blipFill>
            <a:blip r:embed="rId2"/>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48" tIns="36574" rIns="73148" bIns="36574" rtlCol="0" anchor="ctr"/>
          <a:lstStyle/>
          <a:p>
            <a:pPr algn="ctr">
              <a:defRPr/>
            </a:pPr>
            <a:endParaRPr lang="en-IN" sz="1120" kern="0" dirty="0">
              <a:solidFill>
                <a:srgbClr val="FFFFFF"/>
              </a:solidFill>
              <a:latin typeface="Arial" panose="020B0604020202020204"/>
              <a:sym typeface="Arial" panose="020B0604020202020204"/>
            </a:endParaRPr>
          </a:p>
        </p:txBody>
      </p:sp>
      <p:sp>
        <p:nvSpPr>
          <p:cNvPr id="11" name="Rectangle 10"/>
          <p:cNvSpPr/>
          <p:nvPr userDrawn="1"/>
        </p:nvSpPr>
        <p:spPr>
          <a:xfrm>
            <a:off x="28397" y="5081389"/>
            <a:ext cx="1583770" cy="367030"/>
          </a:xfrm>
          <a:prstGeom prst="rect">
            <a:avLst/>
          </a:prstGeom>
          <a:ln w="28575">
            <a:solidFill>
              <a:schemeClr val="bg1"/>
            </a:solidFill>
          </a:ln>
        </p:spPr>
        <p:txBody>
          <a:bodyPr wrap="square" lIns="73148" tIns="36574" rIns="73148" bIns="36574">
            <a:spAutoFit/>
          </a:bodyPr>
          <a:lstStyle/>
          <a:p>
            <a:pPr algn="ctr">
              <a:defRPr/>
            </a:pPr>
            <a:r>
              <a:rPr lang="en-US" sz="960" kern="0" dirty="0">
                <a:solidFill>
                  <a:srgbClr val="000000"/>
                </a:solidFill>
                <a:latin typeface="Eras Medium ITC" panose="020B0602030504020804" pitchFamily="34" charset="0"/>
                <a:cs typeface="Arial" panose="020B0604020202020204"/>
                <a:sym typeface="Arial" panose="020B0604020202020204"/>
              </a:rPr>
              <a:t>Greater Participation for </a:t>
            </a:r>
            <a:r>
              <a:rPr lang="en-US" sz="960" u="sng" kern="0" dirty="0">
                <a:solidFill>
                  <a:srgbClr val="000000"/>
                </a:solidFill>
                <a:latin typeface="Eras Medium ITC" panose="020B0602030504020804" pitchFamily="34" charset="0"/>
                <a:cs typeface="Arial" panose="020B0604020202020204"/>
                <a:sym typeface="Arial" panose="020B0604020202020204"/>
              </a:rPr>
              <a:t>Stronger</a:t>
            </a:r>
            <a:r>
              <a:rPr lang="en-US" sz="960" kern="0" dirty="0">
                <a:solidFill>
                  <a:srgbClr val="000000"/>
                </a:solidFill>
                <a:latin typeface="Eras Medium ITC" panose="020B0602030504020804" pitchFamily="34" charset="0"/>
                <a:cs typeface="Arial" panose="020B0604020202020204"/>
                <a:sym typeface="Arial" panose="020B0604020202020204"/>
              </a:rPr>
              <a:t> Democracy</a:t>
            </a:r>
            <a:endParaRPr lang="en-IN" sz="960" kern="0" dirty="0">
              <a:solidFill>
                <a:srgbClr val="000000"/>
              </a:solidFill>
              <a:latin typeface="Eras Medium ITC" panose="020B0602030504020804" pitchFamily="34" charset="0"/>
              <a:cs typeface="Arial" panose="020B0604020202020204"/>
              <a:sym typeface="Arial" panose="020B0604020202020204"/>
            </a:endParaRPr>
          </a:p>
        </p:txBody>
      </p:sp>
      <p:sp>
        <p:nvSpPr>
          <p:cNvPr id="12" name="Rectangle 11"/>
          <p:cNvSpPr/>
          <p:nvPr userDrawn="1"/>
        </p:nvSpPr>
        <p:spPr>
          <a:xfrm>
            <a:off x="1641376" y="5047456"/>
            <a:ext cx="5530214" cy="5760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73148" tIns="36574" rIns="73148" bIns="36574" rtlCol="0" anchor="ctr"/>
          <a:lstStyle/>
          <a:p>
            <a:pPr algn="ctr">
              <a:defRPr/>
            </a:pPr>
            <a:endParaRPr lang="en-IN" sz="1120" kern="0">
              <a:solidFill>
                <a:srgbClr val="FFFFFF"/>
              </a:solidFill>
              <a:latin typeface="Arial" panose="020B0604020202020204"/>
              <a:sym typeface="Arial" panose="020B0604020202020204"/>
            </a:endParaRPr>
          </a:p>
        </p:txBody>
      </p:sp>
      <p:sp>
        <p:nvSpPr>
          <p:cNvPr id="13" name="Rectangle 12"/>
          <p:cNvSpPr/>
          <p:nvPr userDrawn="1"/>
        </p:nvSpPr>
        <p:spPr>
          <a:xfrm>
            <a:off x="157810" y="1072614"/>
            <a:ext cx="1324942" cy="1793875"/>
          </a:xfrm>
          <a:prstGeom prst="rect">
            <a:avLst/>
          </a:prstGeom>
        </p:spPr>
        <p:txBody>
          <a:bodyPr wrap="square" lIns="73148" tIns="36574" rIns="73148" bIns="36574">
            <a:spAutoFit/>
          </a:bodyPr>
          <a:lstStyle/>
          <a:p>
            <a:pPr algn="r">
              <a:defRPr/>
            </a:pPr>
            <a:r>
              <a:rPr lang="en-US" sz="2240" b="1" kern="0" dirty="0">
                <a:solidFill>
                  <a:srgbClr val="FFFFFF">
                    <a:lumMod val="95000"/>
                  </a:srgbClr>
                </a:solidFill>
                <a:latin typeface="Arial" panose="020B0604020202020204"/>
                <a:cs typeface="Arial" panose="020B0604020202020204"/>
                <a:sym typeface="Arial" panose="020B0604020202020204"/>
              </a:rPr>
              <a:t>Gujarat</a:t>
            </a:r>
          </a:p>
          <a:p>
            <a:pPr algn="r">
              <a:defRPr/>
            </a:pPr>
            <a:r>
              <a:rPr lang="en-US" sz="2240" b="1" kern="0" dirty="0">
                <a:solidFill>
                  <a:srgbClr val="FFFFFF">
                    <a:lumMod val="95000"/>
                  </a:srgbClr>
                </a:solidFill>
                <a:latin typeface="Arial" panose="020B0604020202020204"/>
                <a:cs typeface="Arial" panose="020B0604020202020204"/>
                <a:sym typeface="Arial" panose="020B0604020202020204"/>
              </a:rPr>
              <a:t>Assembly</a:t>
            </a:r>
            <a:r>
              <a:rPr lang="en-US" sz="2240" b="1" kern="0" dirty="0">
                <a:solidFill>
                  <a:srgbClr val="FFFFFF"/>
                </a:solidFill>
                <a:latin typeface="Arial" panose="020B0604020202020204"/>
                <a:cs typeface="Arial" panose="020B0604020202020204"/>
                <a:sym typeface="Arial" panose="020B0604020202020204"/>
              </a:rPr>
              <a:t> Election 2018</a:t>
            </a:r>
            <a:endParaRPr lang="en-IN" sz="2240" b="1" kern="0" dirty="0">
              <a:solidFill>
                <a:srgbClr val="FFFFFF"/>
              </a:solidFill>
              <a:latin typeface="Arial" panose="020B0604020202020204"/>
              <a:cs typeface="Arial" panose="020B0604020202020204"/>
              <a:sym typeface="Arial" panose="020B0604020202020204"/>
            </a:endParaRPr>
          </a:p>
        </p:txBody>
      </p:sp>
      <p:pic>
        <p:nvPicPr>
          <p:cNvPr id="6146" name="Picture 2" descr="C:\Users\Pritesh\Downloads\IMG-20170504-WA0009.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098" y="93307"/>
            <a:ext cx="1317245" cy="979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BBD656-E571-41A8-957A-4092654BDD48}" type="datetimeFigureOut">
              <a:rPr lang="en-US"/>
              <a:pPr>
                <a:defRPr/>
              </a:pPr>
              <a:t>5/21/2024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F4888D-9BA5-435F-A29A-810B963B116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704340"/>
            <a:ext cx="6217920" cy="1176020"/>
          </a:xfrm>
        </p:spPr>
        <p:txBody>
          <a:bodyPr/>
          <a:lstStyle/>
          <a:p>
            <a:r>
              <a:rPr lang="en-US"/>
              <a:t>Click to edit Master title style</a:t>
            </a:r>
          </a:p>
        </p:txBody>
      </p:sp>
      <p:sp>
        <p:nvSpPr>
          <p:cNvPr id="3" name="Subtitle 2"/>
          <p:cNvSpPr>
            <a:spLocks noGrp="1"/>
          </p:cNvSpPr>
          <p:nvPr>
            <p:ph type="subTitle" idx="1"/>
          </p:nvPr>
        </p:nvSpPr>
        <p:spPr>
          <a:xfrm>
            <a:off x="1097280" y="3108960"/>
            <a:ext cx="5120640" cy="140208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56A1F07-F728-4248-AF59-40E1ADD76B51}" type="datetimeFigureOut">
              <a:rPr lang="en-US">
                <a:solidFill>
                  <a:prstClr val="black">
                    <a:tint val="75000"/>
                  </a:prstClr>
                </a:solidFill>
              </a:rPr>
              <a:pPr>
                <a:def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24680E-473C-4DFF-9C67-B913001B828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BBD656-E571-41A8-957A-4092654BDD48}" type="datetimeFigureOut">
              <a:rPr lang="en-US">
                <a:solidFill>
                  <a:prstClr val="black">
                    <a:tint val="75000"/>
                  </a:prstClr>
                </a:solidFill>
              </a:rPr>
              <a:pPr>
                <a:def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F4888D-9BA5-435F-A29A-810B963B116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3525520"/>
            <a:ext cx="6217920" cy="1089660"/>
          </a:xfr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577850" y="2325371"/>
            <a:ext cx="6217920" cy="1200150"/>
          </a:xfrm>
        </p:spPr>
        <p:txBody>
          <a:bodyPr anchor="b"/>
          <a:lstStyle>
            <a:lvl1pPr marL="0" indent="0">
              <a:buNone/>
              <a:defRPr sz="1600">
                <a:solidFill>
                  <a:schemeClr val="tx1">
                    <a:tint val="75000"/>
                  </a:schemeClr>
                </a:solidFill>
              </a:defRPr>
            </a:lvl1pPr>
            <a:lvl2pPr marL="365760" indent="0">
              <a:buNone/>
              <a:defRPr sz="1400">
                <a:solidFill>
                  <a:schemeClr val="tx1">
                    <a:tint val="75000"/>
                  </a:schemeClr>
                </a:solidFill>
              </a:defRPr>
            </a:lvl2pPr>
            <a:lvl3pPr marL="731520" indent="0">
              <a:buNone/>
              <a:defRPr sz="1300">
                <a:solidFill>
                  <a:schemeClr val="tx1">
                    <a:tint val="75000"/>
                  </a:schemeClr>
                </a:solidFill>
              </a:defRPr>
            </a:lvl3pPr>
            <a:lvl4pPr marL="1097280" indent="0">
              <a:buNone/>
              <a:defRPr sz="1100">
                <a:solidFill>
                  <a:schemeClr val="tx1">
                    <a:tint val="75000"/>
                  </a:schemeClr>
                </a:solidFill>
              </a:defRPr>
            </a:lvl4pPr>
            <a:lvl5pPr marL="1463040" indent="0">
              <a:buNone/>
              <a:defRPr sz="1100">
                <a:solidFill>
                  <a:schemeClr val="tx1">
                    <a:tint val="75000"/>
                  </a:schemeClr>
                </a:solidFill>
              </a:defRPr>
            </a:lvl5pPr>
            <a:lvl6pPr marL="1828800" indent="0">
              <a:buNone/>
              <a:defRPr sz="1100">
                <a:solidFill>
                  <a:schemeClr val="tx1">
                    <a:tint val="75000"/>
                  </a:schemeClr>
                </a:solidFill>
              </a:defRPr>
            </a:lvl6pPr>
            <a:lvl7pPr marL="2194560" indent="0">
              <a:buNone/>
              <a:defRPr sz="1100">
                <a:solidFill>
                  <a:schemeClr val="tx1">
                    <a:tint val="75000"/>
                  </a:schemeClr>
                </a:solidFill>
              </a:defRPr>
            </a:lvl7pPr>
            <a:lvl8pPr marL="2560320" indent="0">
              <a:buNone/>
              <a:defRPr sz="1100">
                <a:solidFill>
                  <a:schemeClr val="tx1">
                    <a:tint val="75000"/>
                  </a:schemeClr>
                </a:solidFill>
              </a:defRPr>
            </a:lvl8pPr>
            <a:lvl9pPr marL="292608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1848CC9-7325-464F-AD63-10842953888F}" type="datetimeFigureOut">
              <a:rPr lang="en-US">
                <a:solidFill>
                  <a:prstClr val="black">
                    <a:tint val="75000"/>
                  </a:prstClr>
                </a:solidFill>
              </a:rPr>
              <a:pPr>
                <a:def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0C66CF-A2F0-4155-96A6-90EC5AD7CA6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2100" y="1023620"/>
            <a:ext cx="2573020" cy="28968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987040" y="1023620"/>
            <a:ext cx="2573020" cy="28968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917A4B2-B8B0-4AB4-8F0F-F0794854BF17}" type="datetimeFigureOut">
              <a:rPr lang="en-US">
                <a:solidFill>
                  <a:prstClr val="black">
                    <a:tint val="75000"/>
                  </a:prstClr>
                </a:solidFill>
              </a:rPr>
              <a:pPr>
                <a:defRPr/>
              </a:pPr>
              <a:t>5/21/2024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3B96876-F32B-4DBD-B000-A4E03E843719}"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219710"/>
            <a:ext cx="6583680" cy="914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5760" y="1228090"/>
            <a:ext cx="3232150" cy="511810"/>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a:t>Click to edit Master text styles</a:t>
            </a:r>
          </a:p>
        </p:txBody>
      </p:sp>
      <p:sp>
        <p:nvSpPr>
          <p:cNvPr id="4" name="Content Placeholder 3"/>
          <p:cNvSpPr>
            <a:spLocks noGrp="1"/>
          </p:cNvSpPr>
          <p:nvPr>
            <p:ph sz="half" idx="2"/>
          </p:nvPr>
        </p:nvSpPr>
        <p:spPr>
          <a:xfrm>
            <a:off x="365760" y="1739900"/>
            <a:ext cx="3232150" cy="316103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16020" y="1228090"/>
            <a:ext cx="3233420" cy="511810"/>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a:t>Click to edit Master text styles</a:t>
            </a:r>
          </a:p>
        </p:txBody>
      </p:sp>
      <p:sp>
        <p:nvSpPr>
          <p:cNvPr id="6" name="Content Placeholder 5"/>
          <p:cNvSpPr>
            <a:spLocks noGrp="1"/>
          </p:cNvSpPr>
          <p:nvPr>
            <p:ph sz="quarter" idx="4"/>
          </p:nvPr>
        </p:nvSpPr>
        <p:spPr>
          <a:xfrm>
            <a:off x="3716020" y="1739900"/>
            <a:ext cx="3233420" cy="316103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403F61D-B1B5-4AE3-9883-B5EAE7CB28A7}" type="datetimeFigureOut">
              <a:rPr lang="en-US">
                <a:solidFill>
                  <a:prstClr val="black">
                    <a:tint val="75000"/>
                  </a:prstClr>
                </a:solidFill>
              </a:rPr>
              <a:pPr>
                <a:defRPr/>
              </a:pPr>
              <a:t>5/21/2024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3874AAB-CEC8-4616-A621-F7027F08CC6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B8228B7-EE89-44BE-B46D-220FFC8EC8B3}" type="datetimeFigureOut">
              <a:rPr lang="en-US">
                <a:solidFill>
                  <a:prstClr val="black">
                    <a:tint val="75000"/>
                  </a:prstClr>
                </a:solidFill>
              </a:rPr>
              <a:pPr>
                <a:defRPr/>
              </a:pPr>
              <a:t>5/21/2024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49EE0F0-9CF8-4D6C-A96C-EF3561948A8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85731D-583F-4455-BA83-1ED2AA888545}" type="datetimeFigureOut">
              <a:rPr lang="en-US">
                <a:solidFill>
                  <a:prstClr val="black">
                    <a:tint val="75000"/>
                  </a:prstClr>
                </a:solidFill>
              </a:rPr>
              <a:pPr>
                <a:defRPr/>
              </a:pPr>
              <a:t>5/21/2024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4368321-A53B-4FFA-A482-03CD597D67A5}"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218440"/>
            <a:ext cx="2406650" cy="929640"/>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2860040" y="218441"/>
            <a:ext cx="4089400" cy="4682490"/>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5761" y="1148081"/>
            <a:ext cx="2406650" cy="3752850"/>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BB49551-B15D-45AB-AA59-AF535F732B75}" type="datetimeFigureOut">
              <a:rPr lang="en-US">
                <a:solidFill>
                  <a:prstClr val="black">
                    <a:tint val="75000"/>
                  </a:prstClr>
                </a:solidFill>
              </a:rPr>
              <a:pPr>
                <a:defRPr/>
              </a:pPr>
              <a:t>5/21/2024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1C8856-FB28-441D-9508-FD1F17B7532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3840480"/>
            <a:ext cx="4389120" cy="453390"/>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433830" y="490220"/>
            <a:ext cx="4389120" cy="3291840"/>
          </a:xfrm>
        </p:spPr>
        <p:txBody>
          <a:bodyPr rtlCol="0">
            <a:normAutofit/>
          </a:bodyPr>
          <a:lstStyle>
            <a:lvl1pPr marL="0" indent="0">
              <a:buNone/>
              <a:defRPr sz="2600"/>
            </a:lvl1pPr>
            <a:lvl2pPr marL="365760" indent="0">
              <a:buNone/>
              <a:defRPr sz="2200"/>
            </a:lvl2pPr>
            <a:lvl3pPr marL="731520" indent="0">
              <a:buNone/>
              <a:defRPr sz="190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pPr lvl="0"/>
            <a:endParaRPr lang="en-US" noProof="0"/>
          </a:p>
        </p:txBody>
      </p:sp>
      <p:sp>
        <p:nvSpPr>
          <p:cNvPr id="4" name="Text Placeholder 3"/>
          <p:cNvSpPr>
            <a:spLocks noGrp="1"/>
          </p:cNvSpPr>
          <p:nvPr>
            <p:ph type="body" sz="half" idx="2"/>
          </p:nvPr>
        </p:nvSpPr>
        <p:spPr>
          <a:xfrm>
            <a:off x="1433830" y="4293870"/>
            <a:ext cx="4389120" cy="643890"/>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238BF6-3964-43AE-8593-ABCBFEDC5CCB}" type="datetimeFigureOut">
              <a:rPr lang="en-US">
                <a:solidFill>
                  <a:prstClr val="black">
                    <a:tint val="75000"/>
                  </a:prstClr>
                </a:solidFill>
              </a:rPr>
              <a:pPr>
                <a:defRPr/>
              </a:pPr>
              <a:t>5/21/2024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D08F67-4917-49A6-B3B0-06AB126724DF}"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88CF5B-26F4-47A8-B8D4-53DAF04436FD}" type="datetimeFigureOut">
              <a:rPr lang="en-US">
                <a:solidFill>
                  <a:prstClr val="black">
                    <a:tint val="75000"/>
                  </a:prstClr>
                </a:solidFill>
              </a:rPr>
              <a:pPr>
                <a:def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D6980D-8C49-40DC-A5A4-B74B3379ACF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3525520"/>
            <a:ext cx="6217920" cy="1089660"/>
          </a:xfr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577850" y="2325371"/>
            <a:ext cx="6217920" cy="1200150"/>
          </a:xfrm>
        </p:spPr>
        <p:txBody>
          <a:bodyPr anchor="b"/>
          <a:lstStyle>
            <a:lvl1pPr marL="0" indent="0">
              <a:buNone/>
              <a:defRPr sz="1600">
                <a:solidFill>
                  <a:schemeClr val="tx1">
                    <a:tint val="75000"/>
                  </a:schemeClr>
                </a:solidFill>
              </a:defRPr>
            </a:lvl1pPr>
            <a:lvl2pPr marL="365760" indent="0">
              <a:buNone/>
              <a:defRPr sz="1400">
                <a:solidFill>
                  <a:schemeClr val="tx1">
                    <a:tint val="75000"/>
                  </a:schemeClr>
                </a:solidFill>
              </a:defRPr>
            </a:lvl2pPr>
            <a:lvl3pPr marL="731520" indent="0">
              <a:buNone/>
              <a:defRPr sz="1300">
                <a:solidFill>
                  <a:schemeClr val="tx1">
                    <a:tint val="75000"/>
                  </a:schemeClr>
                </a:solidFill>
              </a:defRPr>
            </a:lvl3pPr>
            <a:lvl4pPr marL="1097280" indent="0">
              <a:buNone/>
              <a:defRPr sz="1100">
                <a:solidFill>
                  <a:schemeClr val="tx1">
                    <a:tint val="75000"/>
                  </a:schemeClr>
                </a:solidFill>
              </a:defRPr>
            </a:lvl4pPr>
            <a:lvl5pPr marL="1463040" indent="0">
              <a:buNone/>
              <a:defRPr sz="1100">
                <a:solidFill>
                  <a:schemeClr val="tx1">
                    <a:tint val="75000"/>
                  </a:schemeClr>
                </a:solidFill>
              </a:defRPr>
            </a:lvl5pPr>
            <a:lvl6pPr marL="1828800" indent="0">
              <a:buNone/>
              <a:defRPr sz="1100">
                <a:solidFill>
                  <a:schemeClr val="tx1">
                    <a:tint val="75000"/>
                  </a:schemeClr>
                </a:solidFill>
              </a:defRPr>
            </a:lvl6pPr>
            <a:lvl7pPr marL="2194560" indent="0">
              <a:buNone/>
              <a:defRPr sz="1100">
                <a:solidFill>
                  <a:schemeClr val="tx1">
                    <a:tint val="75000"/>
                  </a:schemeClr>
                </a:solidFill>
              </a:defRPr>
            </a:lvl7pPr>
            <a:lvl8pPr marL="2560320" indent="0">
              <a:buNone/>
              <a:defRPr sz="1100">
                <a:solidFill>
                  <a:schemeClr val="tx1">
                    <a:tint val="75000"/>
                  </a:schemeClr>
                </a:solidFill>
              </a:defRPr>
            </a:lvl8pPr>
            <a:lvl9pPr marL="292608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1848CC9-7325-464F-AD63-10842953888F}" type="datetimeFigureOut">
              <a:rPr lang="en-US"/>
              <a:pPr>
                <a:defRPr/>
              </a:pPr>
              <a:t>5/21/2024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0C66CF-A2F0-4155-96A6-90EC5AD7CA6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43071" y="175260"/>
            <a:ext cx="1316990" cy="37452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2101" y="175260"/>
            <a:ext cx="3829050" cy="37452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EAF28B-0136-4893-9C8F-9AA0B4E63DAB}" type="datetimeFigureOut">
              <a:rPr lang="en-US">
                <a:solidFill>
                  <a:prstClr val="black">
                    <a:tint val="75000"/>
                  </a:prstClr>
                </a:solidFill>
              </a:rPr>
              <a:pPr>
                <a:def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2744D7-7886-4FB8-9A5A-43620C913A51}"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97890"/>
            <a:ext cx="5486400" cy="1910080"/>
          </a:xfrm>
        </p:spPr>
        <p:txBody>
          <a:bodyPr anchor="b"/>
          <a:lstStyle>
            <a:lvl1pPr algn="ctr">
              <a:defRPr sz="3600"/>
            </a:lvl1pPr>
          </a:lstStyle>
          <a:p>
            <a:r>
              <a:rPr lang="en-US"/>
              <a:t>Click to edit Master title style</a:t>
            </a:r>
          </a:p>
        </p:txBody>
      </p:sp>
      <p:sp>
        <p:nvSpPr>
          <p:cNvPr id="3" name="Subtitle 2"/>
          <p:cNvSpPr>
            <a:spLocks noGrp="1"/>
          </p:cNvSpPr>
          <p:nvPr>
            <p:ph type="subTitle" idx="1"/>
          </p:nvPr>
        </p:nvSpPr>
        <p:spPr>
          <a:xfrm>
            <a:off x="914400" y="2881630"/>
            <a:ext cx="5486400" cy="1324610"/>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p>
        </p:txBody>
      </p:sp>
      <p:sp>
        <p:nvSpPr>
          <p:cNvPr id="4" name="Date Placeholder 3"/>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367791"/>
            <a:ext cx="6309360" cy="2282190"/>
          </a:xfrm>
        </p:spPr>
        <p:txBody>
          <a:bodyPr anchor="b"/>
          <a:lstStyle>
            <a:lvl1pPr>
              <a:defRPr sz="3600"/>
            </a:lvl1pPr>
          </a:lstStyle>
          <a:p>
            <a:r>
              <a:rPr lang="en-US"/>
              <a:t>Click to edit Master title style</a:t>
            </a:r>
          </a:p>
        </p:txBody>
      </p:sp>
      <p:sp>
        <p:nvSpPr>
          <p:cNvPr id="3" name="Text Placeholder 2"/>
          <p:cNvSpPr>
            <a:spLocks noGrp="1"/>
          </p:cNvSpPr>
          <p:nvPr>
            <p:ph type="body" idx="1"/>
          </p:nvPr>
        </p:nvSpPr>
        <p:spPr>
          <a:xfrm>
            <a:off x="499110" y="3671571"/>
            <a:ext cx="6309360" cy="1200150"/>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460500"/>
            <a:ext cx="310896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03320" y="1460500"/>
            <a:ext cx="310896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92101"/>
            <a:ext cx="6309360" cy="1060450"/>
          </a:xfrm>
        </p:spPr>
        <p:txBody>
          <a:bodyPr/>
          <a:lstStyle/>
          <a:p>
            <a:r>
              <a:rPr lang="en-US"/>
              <a:t>Click to edit Master title style</a:t>
            </a:r>
          </a:p>
        </p:txBody>
      </p:sp>
      <p:sp>
        <p:nvSpPr>
          <p:cNvPr id="3" name="Text Placeholder 2"/>
          <p:cNvSpPr>
            <a:spLocks noGrp="1"/>
          </p:cNvSpPr>
          <p:nvPr>
            <p:ph type="body" idx="1"/>
          </p:nvPr>
        </p:nvSpPr>
        <p:spPr>
          <a:xfrm>
            <a:off x="503874" y="1344930"/>
            <a:ext cx="3094672" cy="659130"/>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4" y="2004060"/>
            <a:ext cx="3094672"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03320" y="1344930"/>
            <a:ext cx="3109913" cy="659130"/>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2004060"/>
            <a:ext cx="3109913"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365760"/>
            <a:ext cx="2359342" cy="1280160"/>
          </a:xfrm>
        </p:spPr>
        <p:txBody>
          <a:bodyPr anchor="b"/>
          <a:lstStyle>
            <a:lvl1pPr>
              <a:defRPr sz="1920"/>
            </a:lvl1pPr>
          </a:lstStyle>
          <a:p>
            <a:r>
              <a:rPr lang="en-US"/>
              <a:t>Click to edit Master title style</a:t>
            </a:r>
          </a:p>
        </p:txBody>
      </p:sp>
      <p:sp>
        <p:nvSpPr>
          <p:cNvPr id="3" name="Content Placeholder 2"/>
          <p:cNvSpPr>
            <a:spLocks noGrp="1"/>
          </p:cNvSpPr>
          <p:nvPr>
            <p:ph idx="1"/>
          </p:nvPr>
        </p:nvSpPr>
        <p:spPr>
          <a:xfrm>
            <a:off x="3109913" y="789941"/>
            <a:ext cx="3703320" cy="3898900"/>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873" y="1645920"/>
            <a:ext cx="2359342" cy="3049270"/>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365760"/>
            <a:ext cx="2359342" cy="1280160"/>
          </a:xfrm>
        </p:spPr>
        <p:txBody>
          <a:bodyPr anchor="b"/>
          <a:lstStyle>
            <a:lvl1pPr>
              <a:defRPr sz="1920"/>
            </a:lvl1pPr>
          </a:lstStyle>
          <a:p>
            <a:r>
              <a:rPr lang="en-US"/>
              <a:t>Click to edit Master title style</a:t>
            </a:r>
          </a:p>
        </p:txBody>
      </p:sp>
      <p:sp>
        <p:nvSpPr>
          <p:cNvPr id="3" name="Picture Placeholder 2"/>
          <p:cNvSpPr>
            <a:spLocks noGrp="1"/>
          </p:cNvSpPr>
          <p:nvPr>
            <p:ph type="pic" idx="1"/>
          </p:nvPr>
        </p:nvSpPr>
        <p:spPr>
          <a:xfrm>
            <a:off x="3109913" y="789941"/>
            <a:ext cx="3703320" cy="3898900"/>
          </a:xfrm>
        </p:spPr>
        <p:txBody>
          <a:bodyPr/>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endParaRPr lang="en-US"/>
          </a:p>
        </p:txBody>
      </p:sp>
      <p:sp>
        <p:nvSpPr>
          <p:cNvPr id="4" name="Text Placeholder 3"/>
          <p:cNvSpPr>
            <a:spLocks noGrp="1"/>
          </p:cNvSpPr>
          <p:nvPr>
            <p:ph type="body" sz="half" idx="2"/>
          </p:nvPr>
        </p:nvSpPr>
        <p:spPr>
          <a:xfrm>
            <a:off x="503873" y="1645920"/>
            <a:ext cx="2359342" cy="3049270"/>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2100" y="1023620"/>
            <a:ext cx="2573020" cy="28968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987040" y="1023620"/>
            <a:ext cx="2573020" cy="28968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917A4B2-B8B0-4AB4-8F0F-F0794854BF17}" type="datetimeFigureOut">
              <a:rPr lang="en-US"/>
              <a:pPr>
                <a:defRPr/>
              </a:pPr>
              <a:t>5/21/2024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B96876-F32B-4DBD-B000-A4E03E84371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92100"/>
            <a:ext cx="1577340" cy="464947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92100"/>
            <a:ext cx="4640580" cy="46494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365760" y="5085082"/>
            <a:ext cx="1706880" cy="292100"/>
          </a:xfrm>
          <a:prstGeom prst="rect">
            <a:avLst/>
          </a:prstGeom>
        </p:spPr>
        <p:txBody>
          <a:bodyPr/>
          <a:lstStyle>
            <a:lvl1pPr fontAlgn="auto">
              <a:spcBef>
                <a:spcPts val="0"/>
              </a:spcBef>
              <a:spcAft>
                <a:spcPts val="0"/>
              </a:spcAft>
              <a:defRPr>
                <a:latin typeface="+mn-lt"/>
                <a:cs typeface="+mn-cs"/>
              </a:defRPr>
            </a:lvl1pPr>
          </a:lstStyle>
          <a:p>
            <a:pPr>
              <a:defRPr/>
            </a:pPr>
            <a:fld id="{67B98FD7-2A6C-46A0-9A63-B119271939E2}" type="datetimeFigureOut">
              <a:rPr lang="en-US">
                <a:solidFill>
                  <a:prstClr val="black">
                    <a:tint val="75000"/>
                  </a:prstClr>
                </a:solidFill>
              </a:rPr>
              <a:pPr>
                <a:defRPr/>
              </a:pPr>
              <a:t>5/21/2024</a:t>
            </a:fld>
            <a:endParaRPr lang="en-US">
              <a:solidFill>
                <a:prstClr val="black">
                  <a:tint val="75000"/>
                </a:prstClr>
              </a:solidFill>
            </a:endParaRPr>
          </a:p>
        </p:txBody>
      </p:sp>
      <p:sp>
        <p:nvSpPr>
          <p:cNvPr id="3" name="Slide Number Placeholder 5"/>
          <p:cNvSpPr>
            <a:spLocks noGrp="1"/>
          </p:cNvSpPr>
          <p:nvPr>
            <p:ph type="sldNum" sz="quarter" idx="11"/>
          </p:nvPr>
        </p:nvSpPr>
        <p:spPr>
          <a:xfrm>
            <a:off x="5242560" y="5085082"/>
            <a:ext cx="1706880" cy="292100"/>
          </a:xfrm>
          <a:prstGeom prst="rect">
            <a:avLst/>
          </a:prstGeom>
        </p:spPr>
        <p:txBody>
          <a:bodyPr/>
          <a:lstStyle>
            <a:lvl1pPr fontAlgn="auto">
              <a:spcBef>
                <a:spcPts val="0"/>
              </a:spcBef>
              <a:spcAft>
                <a:spcPts val="0"/>
              </a:spcAft>
              <a:defRPr>
                <a:latin typeface="+mn-lt"/>
                <a:cs typeface="+mn-cs"/>
              </a:defRPr>
            </a:lvl1pPr>
          </a:lstStyle>
          <a:p>
            <a:pPr>
              <a:defRPr/>
            </a:pPr>
            <a:fld id="{CDFF0236-AD00-4140-8E3B-AB89FD6F5CF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365760" y="5085082"/>
            <a:ext cx="1706880" cy="292100"/>
          </a:xfrm>
          <a:prstGeom prst="rect">
            <a:avLst/>
          </a:prstGeom>
        </p:spPr>
        <p:txBody>
          <a:bodyPr/>
          <a:lstStyle>
            <a:lvl1pPr fontAlgn="auto">
              <a:spcBef>
                <a:spcPts val="0"/>
              </a:spcBef>
              <a:spcAft>
                <a:spcPts val="0"/>
              </a:spcAft>
              <a:defRPr>
                <a:latin typeface="+mn-lt"/>
                <a:cs typeface="+mn-cs"/>
              </a:defRPr>
            </a:lvl1pPr>
          </a:lstStyle>
          <a:p>
            <a:pPr>
              <a:defRPr/>
            </a:pPr>
            <a:fld id="{67B98FD7-2A6C-46A0-9A63-B119271939E2}" type="datetimeFigureOut">
              <a:rPr lang="en-US">
                <a:solidFill>
                  <a:prstClr val="black">
                    <a:tint val="75000"/>
                  </a:prstClr>
                </a:solidFill>
              </a:rPr>
              <a:pPr>
                <a:defRPr/>
              </a:pPr>
              <a:t>5/21/2024</a:t>
            </a:fld>
            <a:endParaRPr lang="en-US">
              <a:solidFill>
                <a:prstClr val="black">
                  <a:tint val="75000"/>
                </a:prstClr>
              </a:solidFill>
            </a:endParaRPr>
          </a:p>
        </p:txBody>
      </p:sp>
      <p:sp>
        <p:nvSpPr>
          <p:cNvPr id="3" name="Slide Number Placeholder 5"/>
          <p:cNvSpPr>
            <a:spLocks noGrp="1"/>
          </p:cNvSpPr>
          <p:nvPr>
            <p:ph type="sldNum" sz="quarter" idx="11"/>
          </p:nvPr>
        </p:nvSpPr>
        <p:spPr>
          <a:xfrm>
            <a:off x="5242560" y="5085082"/>
            <a:ext cx="1706880" cy="292100"/>
          </a:xfrm>
          <a:prstGeom prst="rect">
            <a:avLst/>
          </a:prstGeom>
        </p:spPr>
        <p:txBody>
          <a:bodyPr/>
          <a:lstStyle>
            <a:lvl1pPr fontAlgn="auto">
              <a:spcBef>
                <a:spcPts val="0"/>
              </a:spcBef>
              <a:spcAft>
                <a:spcPts val="0"/>
              </a:spcAft>
              <a:defRPr>
                <a:latin typeface="+mn-lt"/>
                <a:cs typeface="+mn-cs"/>
              </a:defRPr>
            </a:lvl1pPr>
          </a:lstStyle>
          <a:p>
            <a:pPr>
              <a:defRPr/>
            </a:pPr>
            <a:fld id="{CDFF0236-AD00-4140-8E3B-AB89FD6F5CF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365760" y="5085082"/>
            <a:ext cx="1706880" cy="292100"/>
          </a:xfrm>
          <a:prstGeom prst="rect">
            <a:avLst/>
          </a:prstGeom>
        </p:spPr>
        <p:txBody>
          <a:bodyPr/>
          <a:lstStyle>
            <a:lvl1pPr fontAlgn="auto">
              <a:spcBef>
                <a:spcPts val="0"/>
              </a:spcBef>
              <a:spcAft>
                <a:spcPts val="0"/>
              </a:spcAft>
              <a:defRPr>
                <a:latin typeface="+mn-lt"/>
                <a:cs typeface="+mn-cs"/>
              </a:defRPr>
            </a:lvl1pPr>
          </a:lstStyle>
          <a:p>
            <a:pPr>
              <a:defRPr/>
            </a:pPr>
            <a:fld id="{67B98FD7-2A6C-46A0-9A63-B119271939E2}" type="datetimeFigureOut">
              <a:rPr lang="en-US">
                <a:solidFill>
                  <a:prstClr val="black">
                    <a:tint val="75000"/>
                  </a:prstClr>
                </a:solidFill>
              </a:rPr>
              <a:pPr>
                <a:defRPr/>
              </a:pPr>
              <a:t>5/21/2024</a:t>
            </a:fld>
            <a:endParaRPr lang="en-US">
              <a:solidFill>
                <a:prstClr val="black">
                  <a:tint val="75000"/>
                </a:prstClr>
              </a:solidFill>
            </a:endParaRPr>
          </a:p>
        </p:txBody>
      </p:sp>
      <p:sp>
        <p:nvSpPr>
          <p:cNvPr id="3" name="Slide Number Placeholder 5"/>
          <p:cNvSpPr>
            <a:spLocks noGrp="1"/>
          </p:cNvSpPr>
          <p:nvPr>
            <p:ph type="sldNum" sz="quarter" idx="11"/>
          </p:nvPr>
        </p:nvSpPr>
        <p:spPr>
          <a:xfrm>
            <a:off x="5242560" y="5085082"/>
            <a:ext cx="1706880" cy="292100"/>
          </a:xfrm>
          <a:prstGeom prst="rect">
            <a:avLst/>
          </a:prstGeom>
        </p:spPr>
        <p:txBody>
          <a:bodyPr/>
          <a:lstStyle>
            <a:lvl1pPr fontAlgn="auto">
              <a:spcBef>
                <a:spcPts val="0"/>
              </a:spcBef>
              <a:spcAft>
                <a:spcPts val="0"/>
              </a:spcAft>
              <a:defRPr>
                <a:latin typeface="+mn-lt"/>
                <a:cs typeface="+mn-cs"/>
              </a:defRPr>
            </a:lvl1pPr>
          </a:lstStyle>
          <a:p>
            <a:pPr>
              <a:defRPr/>
            </a:pPr>
            <a:fld id="{CDFF0236-AD00-4140-8E3B-AB89FD6F5CF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
        <p:cNvGrpSpPr/>
        <p:nvPr/>
      </p:nvGrpSpPr>
      <p:grpSpPr>
        <a:xfrm>
          <a:off x="0" y="0"/>
          <a:ext cx="0" cy="0"/>
          <a:chOff x="0" y="0"/>
          <a:chExt cx="0" cy="0"/>
        </a:xfrm>
      </p:grpSpPr>
      <p:sp>
        <p:nvSpPr>
          <p:cNvPr id="23" name="Google Shape;23;p140"/>
          <p:cNvSpPr txBox="1">
            <a:spLocks noGrp="1"/>
          </p:cNvSpPr>
          <p:nvPr>
            <p:ph type="title"/>
          </p:nvPr>
        </p:nvSpPr>
        <p:spPr>
          <a:xfrm>
            <a:off x="1295738" y="0"/>
            <a:ext cx="6019462" cy="943430"/>
          </a:xfrm>
          <a:prstGeom prst="rect">
            <a:avLst/>
          </a:prstGeom>
          <a:noFill/>
          <a:ln>
            <a:noFill/>
          </a:ln>
        </p:spPr>
        <p:txBody>
          <a:bodyPr spcFirstLastPara="1" lIns="91425" tIns="45700" rIns="91425" bIns="45700" anchor="ctr">
            <a:normAutofit/>
          </a:bodyPr>
          <a:lstStyle>
            <a:lvl1pPr lvl="0" algn="l">
              <a:spcBef>
                <a:spcPts val="0"/>
              </a:spcBef>
              <a:spcAft>
                <a:spcPts val="0"/>
              </a:spcAft>
              <a:buClr>
                <a:srgbClr val="FEFEFE"/>
              </a:buClr>
              <a:buSzPts val="3600"/>
              <a:buFont typeface="Century Gothic" panose="020B0502020202020204"/>
              <a:buNone/>
              <a:defRPr>
                <a:solidFill>
                  <a:srgbClr val="FEFEF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40"/>
          <p:cNvSpPr txBox="1">
            <a:spLocks noGrp="1"/>
          </p:cNvSpPr>
          <p:nvPr>
            <p:ph type="body" idx="1"/>
          </p:nvPr>
        </p:nvSpPr>
        <p:spPr>
          <a:xfrm>
            <a:off x="1583770" y="1053415"/>
            <a:ext cx="5530214" cy="491358"/>
          </a:xfrm>
          <a:prstGeom prst="rect">
            <a:avLst/>
          </a:prstGeom>
          <a:noFill/>
          <a:ln>
            <a:noFill/>
          </a:ln>
        </p:spPr>
        <p:txBody>
          <a:bodyPr spcFirstLastPara="1" lIns="91425" tIns="45700" rIns="91425" bIns="45700" anchor="ctr">
            <a:normAutofit/>
          </a:bodyPr>
          <a:lstStyle>
            <a:lvl1pPr marL="274320" lvl="0" indent="-137160" algn="l">
              <a:spcBef>
                <a:spcPts val="320"/>
              </a:spcBef>
              <a:spcAft>
                <a:spcPts val="0"/>
              </a:spcAft>
              <a:buSzPts val="2134"/>
              <a:buNone/>
              <a:defRPr sz="1600">
                <a:solidFill>
                  <a:srgbClr val="FEFEFE"/>
                </a:solidFill>
              </a:defRPr>
            </a:lvl1pPr>
            <a:lvl2pPr marL="548640" lvl="1" indent="-191770" algn="l">
              <a:spcBef>
                <a:spcPts val="360"/>
              </a:spcBef>
              <a:spcAft>
                <a:spcPts val="0"/>
              </a:spcAft>
              <a:buSzPts val="1440"/>
              <a:buChar char="▶"/>
              <a:defRPr/>
            </a:lvl2pPr>
            <a:lvl3pPr marL="822960" lvl="2" indent="-191770" algn="l">
              <a:spcBef>
                <a:spcPts val="360"/>
              </a:spcBef>
              <a:spcAft>
                <a:spcPts val="0"/>
              </a:spcAft>
              <a:buSzPts val="1440"/>
              <a:buChar char="▶"/>
              <a:defRPr/>
            </a:lvl3pPr>
            <a:lvl4pPr marL="1097280" lvl="3" indent="-191770" algn="l">
              <a:spcBef>
                <a:spcPts val="360"/>
              </a:spcBef>
              <a:spcAft>
                <a:spcPts val="0"/>
              </a:spcAft>
              <a:buSzPts val="1440"/>
              <a:buChar char="▶"/>
              <a:defRPr/>
            </a:lvl4pPr>
            <a:lvl5pPr marL="1371600" lvl="4" indent="-191770" algn="l">
              <a:spcBef>
                <a:spcPts val="360"/>
              </a:spcBef>
              <a:spcAft>
                <a:spcPts val="0"/>
              </a:spcAft>
              <a:buSzPts val="1440"/>
              <a:buChar char="▶"/>
              <a:defRPr/>
            </a:lvl5pPr>
            <a:lvl6pPr marL="1645920" lvl="5" indent="-191770" algn="l">
              <a:spcBef>
                <a:spcPts val="360"/>
              </a:spcBef>
              <a:spcAft>
                <a:spcPts val="0"/>
              </a:spcAft>
              <a:buSzPts val="1440"/>
              <a:buChar char="▶"/>
              <a:defRPr/>
            </a:lvl6pPr>
            <a:lvl7pPr marL="1920240" lvl="6" indent="-191770" algn="l">
              <a:spcBef>
                <a:spcPts val="360"/>
              </a:spcBef>
              <a:spcAft>
                <a:spcPts val="0"/>
              </a:spcAft>
              <a:buSzPts val="1440"/>
              <a:buChar char="▶"/>
              <a:defRPr/>
            </a:lvl7pPr>
            <a:lvl8pPr marL="2194560" lvl="7" indent="-191770" algn="l">
              <a:spcBef>
                <a:spcPts val="360"/>
              </a:spcBef>
              <a:spcAft>
                <a:spcPts val="0"/>
              </a:spcAft>
              <a:buSzPts val="1440"/>
              <a:buChar char="▶"/>
              <a:defRPr/>
            </a:lvl8pPr>
            <a:lvl9pPr marL="2468880" lvl="8" indent="-191770" algn="l">
              <a:spcBef>
                <a:spcPts val="360"/>
              </a:spcBef>
              <a:spcAft>
                <a:spcPts val="450"/>
              </a:spcAft>
              <a:buSzPts val="1440"/>
              <a:buChar char="▶"/>
              <a:defRPr/>
            </a:lvl9pPr>
          </a:lstStyle>
          <a:p>
            <a:endParaRPr/>
          </a:p>
        </p:txBody>
      </p:sp>
      <p:sp>
        <p:nvSpPr>
          <p:cNvPr id="25" name="Google Shape;25;p140"/>
          <p:cNvSpPr txBox="1">
            <a:spLocks noGrp="1"/>
          </p:cNvSpPr>
          <p:nvPr>
            <p:ph type="body" idx="2"/>
          </p:nvPr>
        </p:nvSpPr>
        <p:spPr>
          <a:xfrm>
            <a:off x="1592045" y="1775195"/>
            <a:ext cx="5530214" cy="3195453"/>
          </a:xfrm>
          <a:prstGeom prst="rect">
            <a:avLst/>
          </a:prstGeom>
          <a:noFill/>
          <a:ln>
            <a:noFill/>
          </a:ln>
        </p:spPr>
        <p:txBody>
          <a:bodyPr spcFirstLastPara="1" lIns="396000" tIns="45700" rIns="91425" bIns="45700">
            <a:normAutofit/>
          </a:bodyPr>
          <a:lstStyle>
            <a:lvl1pPr marL="274320" lvl="0" indent="-137160" algn="l">
              <a:spcBef>
                <a:spcPct val="45000"/>
              </a:spcBef>
              <a:spcAft>
                <a:spcPts val="0"/>
              </a:spcAft>
              <a:buSzPts val="1494"/>
              <a:buNone/>
              <a:defRPr sz="1120">
                <a:solidFill>
                  <a:srgbClr val="FEFEFE"/>
                </a:solidFill>
              </a:defRPr>
            </a:lvl1pPr>
            <a:lvl2pPr marL="548640" lvl="1" indent="-191770" algn="l">
              <a:spcBef>
                <a:spcPts val="360"/>
              </a:spcBef>
              <a:spcAft>
                <a:spcPts val="0"/>
              </a:spcAft>
              <a:buSzPts val="1440"/>
              <a:buChar char="▶"/>
              <a:defRPr/>
            </a:lvl2pPr>
            <a:lvl3pPr marL="822960" lvl="2" indent="-191770" algn="l">
              <a:spcBef>
                <a:spcPts val="360"/>
              </a:spcBef>
              <a:spcAft>
                <a:spcPts val="0"/>
              </a:spcAft>
              <a:buSzPts val="1440"/>
              <a:buChar char="▶"/>
              <a:defRPr/>
            </a:lvl3pPr>
            <a:lvl4pPr marL="1097280" lvl="3" indent="-191770" algn="l">
              <a:spcBef>
                <a:spcPts val="360"/>
              </a:spcBef>
              <a:spcAft>
                <a:spcPts val="0"/>
              </a:spcAft>
              <a:buSzPts val="1440"/>
              <a:buChar char="▶"/>
              <a:defRPr/>
            </a:lvl4pPr>
            <a:lvl5pPr marL="1371600" lvl="4" indent="-191770" algn="l">
              <a:spcBef>
                <a:spcPts val="360"/>
              </a:spcBef>
              <a:spcAft>
                <a:spcPts val="0"/>
              </a:spcAft>
              <a:buSzPts val="1440"/>
              <a:buChar char="▶"/>
              <a:defRPr/>
            </a:lvl5pPr>
            <a:lvl6pPr marL="1645920" lvl="5" indent="-191770" algn="l">
              <a:spcBef>
                <a:spcPts val="360"/>
              </a:spcBef>
              <a:spcAft>
                <a:spcPts val="0"/>
              </a:spcAft>
              <a:buSzPts val="1440"/>
              <a:buChar char="▶"/>
              <a:defRPr/>
            </a:lvl6pPr>
            <a:lvl7pPr marL="1920240" lvl="6" indent="-191770" algn="l">
              <a:spcBef>
                <a:spcPts val="360"/>
              </a:spcBef>
              <a:spcAft>
                <a:spcPts val="0"/>
              </a:spcAft>
              <a:buSzPts val="1440"/>
              <a:buChar char="▶"/>
              <a:defRPr/>
            </a:lvl7pPr>
            <a:lvl8pPr marL="2194560" lvl="7" indent="-191770" algn="l">
              <a:spcBef>
                <a:spcPts val="360"/>
              </a:spcBef>
              <a:spcAft>
                <a:spcPts val="0"/>
              </a:spcAft>
              <a:buSzPts val="1440"/>
              <a:buChar char="▶"/>
              <a:defRPr/>
            </a:lvl8pPr>
            <a:lvl9pPr marL="2468880" lvl="8" indent="-191770" algn="l">
              <a:spcBef>
                <a:spcPts val="360"/>
              </a:spcBef>
              <a:spcAft>
                <a:spcPts val="450"/>
              </a:spcAft>
              <a:buSzPts val="1440"/>
              <a:buChar char="▶"/>
              <a:defRPr/>
            </a:lvl9pPr>
          </a:lstStyle>
          <a:p>
            <a:endParaRPr/>
          </a:p>
        </p:txBody>
      </p:sp>
    </p:spTree>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3"/>
        <p:cNvGrpSpPr/>
        <p:nvPr/>
      </p:nvGrpSpPr>
      <p:grpSpPr>
        <a:xfrm>
          <a:off x="0" y="0"/>
          <a:ext cx="0" cy="0"/>
          <a:chOff x="0" y="0"/>
          <a:chExt cx="0" cy="0"/>
        </a:xfrm>
      </p:grpSpPr>
      <p:sp>
        <p:nvSpPr>
          <p:cNvPr id="56" name="Google Shape;56;p5"/>
          <p:cNvSpPr txBox="1">
            <a:spLocks noGrp="1"/>
          </p:cNvSpPr>
          <p:nvPr>
            <p:ph type="title"/>
          </p:nvPr>
        </p:nvSpPr>
        <p:spPr>
          <a:xfrm>
            <a:off x="491980" y="417440"/>
            <a:ext cx="5406240" cy="980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 name="Google Shape;57;p5"/>
          <p:cNvSpPr txBox="1">
            <a:spLocks noGrp="1"/>
          </p:cNvSpPr>
          <p:nvPr>
            <p:ph type="body" idx="1"/>
          </p:nvPr>
        </p:nvSpPr>
        <p:spPr>
          <a:xfrm>
            <a:off x="491980" y="1818854"/>
            <a:ext cx="5406240" cy="3015040"/>
          </a:xfrm>
          <a:prstGeom prst="rect">
            <a:avLst/>
          </a:prstGeom>
        </p:spPr>
        <p:txBody>
          <a:bodyPr spcFirstLastPara="1" wrap="square" lIns="0" tIns="0" rIns="0" bIns="0" anchor="t" anchorCtr="0">
            <a:noAutofit/>
          </a:bodyPr>
          <a:lstStyle>
            <a:lvl1pPr marL="274320" lvl="0" indent="-228600" rtl="0">
              <a:spcBef>
                <a:spcPts val="360"/>
              </a:spcBef>
              <a:spcAft>
                <a:spcPts val="0"/>
              </a:spcAft>
              <a:buSzPts val="2400"/>
              <a:buChar char="▸"/>
              <a:defRPr/>
            </a:lvl1pPr>
            <a:lvl2pPr marL="548640" lvl="1" indent="-228600" rtl="0">
              <a:spcBef>
                <a:spcPts val="0"/>
              </a:spcBef>
              <a:spcAft>
                <a:spcPts val="0"/>
              </a:spcAft>
              <a:buSzPts val="2400"/>
              <a:buChar char="▹"/>
              <a:defRPr/>
            </a:lvl2pPr>
            <a:lvl3pPr marL="822960" lvl="2" indent="-228600" rtl="0">
              <a:spcBef>
                <a:spcPts val="0"/>
              </a:spcBef>
              <a:spcAft>
                <a:spcPts val="0"/>
              </a:spcAft>
              <a:buSzPts val="2400"/>
              <a:buChar char="■"/>
              <a:defRPr/>
            </a:lvl3pPr>
            <a:lvl4pPr marL="1097280" lvl="3" indent="-228600" rtl="0">
              <a:spcBef>
                <a:spcPts val="0"/>
              </a:spcBef>
              <a:spcAft>
                <a:spcPts val="0"/>
              </a:spcAft>
              <a:buSzPts val="2400"/>
              <a:buChar char="●"/>
              <a:defRPr/>
            </a:lvl4pPr>
            <a:lvl5pPr marL="1371600" lvl="4" indent="-228600" rtl="0">
              <a:spcBef>
                <a:spcPts val="0"/>
              </a:spcBef>
              <a:spcAft>
                <a:spcPts val="0"/>
              </a:spcAft>
              <a:buSzPts val="2400"/>
              <a:buChar char="○"/>
              <a:defRPr/>
            </a:lvl5pPr>
            <a:lvl6pPr marL="1645920" lvl="5" indent="-228600" rtl="0">
              <a:spcBef>
                <a:spcPts val="0"/>
              </a:spcBef>
              <a:spcAft>
                <a:spcPts val="0"/>
              </a:spcAft>
              <a:buSzPts val="2400"/>
              <a:buChar char="■"/>
              <a:defRPr/>
            </a:lvl6pPr>
            <a:lvl7pPr marL="1920240" lvl="6" indent="-228600" rtl="0">
              <a:spcBef>
                <a:spcPts val="0"/>
              </a:spcBef>
              <a:spcAft>
                <a:spcPts val="0"/>
              </a:spcAft>
              <a:buSzPts val="2400"/>
              <a:buChar char="●"/>
              <a:defRPr/>
            </a:lvl7pPr>
            <a:lvl8pPr marL="2194560" lvl="7" indent="-228600" rtl="0">
              <a:spcBef>
                <a:spcPts val="0"/>
              </a:spcBef>
              <a:spcAft>
                <a:spcPts val="0"/>
              </a:spcAft>
              <a:buSzPts val="2400"/>
              <a:buChar char="○"/>
              <a:defRPr/>
            </a:lvl8pPr>
            <a:lvl9pPr marL="2468880" lvl="8" indent="-228600" rtl="0">
              <a:spcBef>
                <a:spcPts val="0"/>
              </a:spcBef>
              <a:spcAft>
                <a:spcPts val="0"/>
              </a:spcAft>
              <a:buSzPts val="2400"/>
              <a:buChar char="■"/>
              <a:defRPr/>
            </a:lvl9pPr>
          </a:lstStyle>
          <a:p>
            <a:endParaRPr/>
          </a:p>
        </p:txBody>
      </p:sp>
      <p:sp>
        <p:nvSpPr>
          <p:cNvPr id="58" name="Google Shape;58;p5"/>
          <p:cNvSpPr txBox="1">
            <a:spLocks noGrp="1"/>
          </p:cNvSpPr>
          <p:nvPr>
            <p:ph type="sldNum" idx="12"/>
          </p:nvPr>
        </p:nvSpPr>
        <p:spPr>
          <a:xfrm>
            <a:off x="0" y="5079894"/>
            <a:ext cx="304800" cy="41216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GB">
                <a:solidFill>
                  <a:prstClr val="black">
                    <a:tint val="75000"/>
                  </a:prstClr>
                </a:solidFill>
              </a:rPr>
              <a:pPr algn="ctr"/>
              <a:t>‹#›</a:t>
            </a:fld>
            <a:endParaRPr lang="en-GB">
              <a:solidFill>
                <a:prstClr val="black">
                  <a:tint val="75000"/>
                </a:prstClr>
              </a:solidFill>
            </a:endParaRPr>
          </a:p>
        </p:txBody>
      </p:sp>
    </p:spTree>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66099" y="220094"/>
            <a:ext cx="6583002" cy="914604"/>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366099" y="1280202"/>
            <a:ext cx="3237265" cy="36205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3711838" y="1280202"/>
            <a:ext cx="3237264" cy="3620510"/>
          </a:xfrm>
          <a:prstGeom prst="rect">
            <a:avLst/>
          </a:prstGeom>
        </p:spPr>
        <p:txBody>
          <a:bodyPr/>
          <a:lstStyle/>
          <a:p>
            <a:pPr lvl="0"/>
            <a:endParaRPr lang="en-GB" noProof="0"/>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219710"/>
            <a:ext cx="6583680" cy="914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5760" y="1228090"/>
            <a:ext cx="3232150" cy="511810"/>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a:t>Click to edit Master text styles</a:t>
            </a:r>
          </a:p>
        </p:txBody>
      </p:sp>
      <p:sp>
        <p:nvSpPr>
          <p:cNvPr id="4" name="Content Placeholder 3"/>
          <p:cNvSpPr>
            <a:spLocks noGrp="1"/>
          </p:cNvSpPr>
          <p:nvPr>
            <p:ph sz="half" idx="2"/>
          </p:nvPr>
        </p:nvSpPr>
        <p:spPr>
          <a:xfrm>
            <a:off x="365760" y="1739900"/>
            <a:ext cx="3232150" cy="316103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16020" y="1228090"/>
            <a:ext cx="3233420" cy="511810"/>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a:t>Click to edit Master text styles</a:t>
            </a:r>
          </a:p>
        </p:txBody>
      </p:sp>
      <p:sp>
        <p:nvSpPr>
          <p:cNvPr id="6" name="Content Placeholder 5"/>
          <p:cNvSpPr>
            <a:spLocks noGrp="1"/>
          </p:cNvSpPr>
          <p:nvPr>
            <p:ph sz="quarter" idx="4"/>
          </p:nvPr>
        </p:nvSpPr>
        <p:spPr>
          <a:xfrm>
            <a:off x="3716020" y="1739900"/>
            <a:ext cx="3233420" cy="316103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403F61D-B1B5-4AE3-9883-B5EAE7CB28A7}" type="datetimeFigureOut">
              <a:rPr lang="en-US"/>
              <a:pPr>
                <a:defRPr/>
              </a:pPr>
              <a:t>5/21/2024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3874AAB-CEC8-4616-A621-F7027F08CC6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B8228B7-EE89-44BE-B46D-220FFC8EC8B3}" type="datetimeFigureOut">
              <a:rPr lang="en-US"/>
              <a:pPr>
                <a:defRPr/>
              </a:pPr>
              <a:t>5/21/2024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9EE0F0-9CF8-4D6C-A96C-EF3561948A8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85731D-583F-4455-BA83-1ED2AA888545}" type="datetimeFigureOut">
              <a:rPr lang="en-US"/>
              <a:pPr>
                <a:defRPr/>
              </a:pPr>
              <a:t>5/21/2024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368321-A53B-4FFA-A482-03CD597D67A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218440"/>
            <a:ext cx="2406650" cy="929640"/>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2860040" y="218441"/>
            <a:ext cx="4089400" cy="4682490"/>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5761" y="1148081"/>
            <a:ext cx="2406650" cy="3752850"/>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BB49551-B15D-45AB-AA59-AF535F732B75}" type="datetimeFigureOut">
              <a:rPr lang="en-US"/>
              <a:pPr>
                <a:defRPr/>
              </a:pPr>
              <a:t>5/21/2024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1C8856-FB28-441D-9508-FD1F17B753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3840480"/>
            <a:ext cx="4389120" cy="453390"/>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433830" y="490220"/>
            <a:ext cx="4389120" cy="3291840"/>
          </a:xfrm>
        </p:spPr>
        <p:txBody>
          <a:bodyPr rtlCol="0">
            <a:normAutofit/>
          </a:bodyPr>
          <a:lstStyle>
            <a:lvl1pPr marL="0" indent="0">
              <a:buNone/>
              <a:defRPr sz="2600"/>
            </a:lvl1pPr>
            <a:lvl2pPr marL="365760" indent="0">
              <a:buNone/>
              <a:defRPr sz="2200"/>
            </a:lvl2pPr>
            <a:lvl3pPr marL="731520" indent="0">
              <a:buNone/>
              <a:defRPr sz="190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pPr lvl="0"/>
            <a:endParaRPr lang="en-US" noProof="0"/>
          </a:p>
        </p:txBody>
      </p:sp>
      <p:sp>
        <p:nvSpPr>
          <p:cNvPr id="4" name="Text Placeholder 3"/>
          <p:cNvSpPr>
            <a:spLocks noGrp="1"/>
          </p:cNvSpPr>
          <p:nvPr>
            <p:ph type="body" sz="half" idx="2"/>
          </p:nvPr>
        </p:nvSpPr>
        <p:spPr>
          <a:xfrm>
            <a:off x="1433830" y="4293870"/>
            <a:ext cx="4389120" cy="643890"/>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238BF6-3964-43AE-8593-ABCBFEDC5CCB}" type="datetimeFigureOut">
              <a:rPr lang="en-US"/>
              <a:pPr>
                <a:defRPr/>
              </a:pPr>
              <a:t>5/21/2024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8F67-4917-49A6-B3B0-06AB126724D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65125" y="219075"/>
            <a:ext cx="6584950" cy="914400"/>
          </a:xfrm>
          <a:prstGeom prst="rect">
            <a:avLst/>
          </a:prstGeom>
          <a:noFill/>
          <a:ln w="9525">
            <a:noFill/>
            <a:miter lim="800000"/>
          </a:ln>
        </p:spPr>
        <p:txBody>
          <a:bodyPr vert="horz" wrap="square" lIns="73152" tIns="36576" rIns="73152" bIns="36576" numCol="1" anchor="ctr" anchorCtr="0" compatLnSpc="1"/>
          <a:lstStyle/>
          <a:p>
            <a:pPr lvl="0"/>
            <a:r>
              <a:rPr lang="en-US"/>
              <a:t>Click to edit Master title style</a:t>
            </a:r>
          </a:p>
        </p:txBody>
      </p:sp>
      <p:sp>
        <p:nvSpPr>
          <p:cNvPr id="2051" name="Text Placeholder 2"/>
          <p:cNvSpPr>
            <a:spLocks noGrp="1"/>
          </p:cNvSpPr>
          <p:nvPr>
            <p:ph type="body" idx="1"/>
          </p:nvPr>
        </p:nvSpPr>
        <p:spPr bwMode="auto">
          <a:xfrm>
            <a:off x="365125" y="1279525"/>
            <a:ext cx="6584950" cy="3621088"/>
          </a:xfrm>
          <a:prstGeom prst="rect">
            <a:avLst/>
          </a:prstGeom>
          <a:noFill/>
          <a:ln w="9525">
            <a:noFill/>
            <a:miter lim="800000"/>
          </a:ln>
        </p:spPr>
        <p:txBody>
          <a:bodyPr vert="horz" wrap="square" lIns="73152" tIns="36576" rIns="73152" bIns="36576"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5125" y="5084763"/>
            <a:ext cx="1708150" cy="292100"/>
          </a:xfrm>
          <a:prstGeom prst="rect">
            <a:avLst/>
          </a:prstGeom>
        </p:spPr>
        <p:txBody>
          <a:bodyPr vert="horz" lIns="73152" tIns="36576" rIns="73152" bIns="36576" rtlCol="0" anchor="ctr"/>
          <a:lstStyle>
            <a:lvl1pPr algn="l" eaLnBrk="1" hangingPunct="1">
              <a:defRPr sz="1000">
                <a:solidFill>
                  <a:schemeClr val="tx1">
                    <a:tint val="75000"/>
                  </a:schemeClr>
                </a:solidFill>
                <a:latin typeface="Arial" panose="020B0604020202020204" pitchFamily="34" charset="0"/>
              </a:defRPr>
            </a:lvl1pPr>
          </a:lstStyle>
          <a:p>
            <a:pPr>
              <a:defRPr/>
            </a:pPr>
            <a:fld id="{E351AAAB-F57B-4452-87E8-E75CDB01CCB8}" type="datetimeFigureOut">
              <a:rPr lang="en-US"/>
              <a:pPr>
                <a:defRPr/>
              </a:pPr>
              <a:t>5/21/2024</a:t>
            </a:fld>
            <a:endParaRPr lang="en-US"/>
          </a:p>
        </p:txBody>
      </p:sp>
      <p:sp>
        <p:nvSpPr>
          <p:cNvPr id="5" name="Footer Placeholder 4"/>
          <p:cNvSpPr>
            <a:spLocks noGrp="1"/>
          </p:cNvSpPr>
          <p:nvPr>
            <p:ph type="ftr" sz="quarter" idx="3"/>
          </p:nvPr>
        </p:nvSpPr>
        <p:spPr>
          <a:xfrm>
            <a:off x="2498725" y="5084763"/>
            <a:ext cx="2317750" cy="292100"/>
          </a:xfrm>
          <a:prstGeom prst="rect">
            <a:avLst/>
          </a:prstGeom>
        </p:spPr>
        <p:txBody>
          <a:bodyPr vert="horz" lIns="73152" tIns="36576" rIns="73152" bIns="36576" rtlCol="0" anchor="ctr"/>
          <a:lstStyle>
            <a:lvl1pPr algn="ctr" eaLnBrk="1" hangingPunct="1">
              <a:defRPr sz="1000">
                <a:solidFill>
                  <a:schemeClr val="tx1">
                    <a:tint val="75000"/>
                  </a:scheme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5241925" y="5084763"/>
            <a:ext cx="1708150" cy="292100"/>
          </a:xfrm>
          <a:prstGeom prst="rect">
            <a:avLst/>
          </a:prstGeom>
        </p:spPr>
        <p:txBody>
          <a:bodyPr vert="horz" wrap="square" lIns="73152" tIns="36576" rIns="73152" bIns="36576" numCol="1" anchor="ctr" anchorCtr="0" compatLnSpc="1"/>
          <a:lstStyle>
            <a:lvl1pPr algn="r" eaLnBrk="1" hangingPunct="1">
              <a:defRPr sz="1000">
                <a:solidFill>
                  <a:srgbClr val="898989"/>
                </a:solidFill>
              </a:defRPr>
            </a:lvl1pPr>
          </a:lstStyle>
          <a:p>
            <a:pPr>
              <a:defRPr/>
            </a:pPr>
            <a:fld id="{9573C0A5-EB37-4689-BB3B-F159E60921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730250" rtl="0" eaLnBrk="0" fontAlgn="base" hangingPunct="0">
        <a:spcBef>
          <a:spcPct val="0"/>
        </a:spcBef>
        <a:spcAft>
          <a:spcPct val="0"/>
        </a:spcAft>
        <a:defRPr sz="3500" kern="1200">
          <a:solidFill>
            <a:schemeClr val="tx1"/>
          </a:solidFill>
          <a:latin typeface="+mj-lt"/>
          <a:ea typeface="+mj-ea"/>
          <a:cs typeface="+mj-cs"/>
        </a:defRPr>
      </a:lvl1pPr>
      <a:lvl2pPr algn="ctr" defTabSz="730250" rtl="0" eaLnBrk="0" fontAlgn="base" hangingPunct="0">
        <a:spcBef>
          <a:spcPct val="0"/>
        </a:spcBef>
        <a:spcAft>
          <a:spcPct val="0"/>
        </a:spcAft>
        <a:defRPr sz="3500">
          <a:solidFill>
            <a:schemeClr val="tx1"/>
          </a:solidFill>
          <a:latin typeface="Calibri" panose="020F0502020204030204" pitchFamily="34" charset="0"/>
        </a:defRPr>
      </a:lvl2pPr>
      <a:lvl3pPr algn="ctr" defTabSz="730250" rtl="0" eaLnBrk="0" fontAlgn="base" hangingPunct="0">
        <a:spcBef>
          <a:spcPct val="0"/>
        </a:spcBef>
        <a:spcAft>
          <a:spcPct val="0"/>
        </a:spcAft>
        <a:defRPr sz="3500">
          <a:solidFill>
            <a:schemeClr val="tx1"/>
          </a:solidFill>
          <a:latin typeface="Calibri" panose="020F0502020204030204" pitchFamily="34" charset="0"/>
        </a:defRPr>
      </a:lvl3pPr>
      <a:lvl4pPr algn="ctr" defTabSz="730250" rtl="0" eaLnBrk="0" fontAlgn="base" hangingPunct="0">
        <a:spcBef>
          <a:spcPct val="0"/>
        </a:spcBef>
        <a:spcAft>
          <a:spcPct val="0"/>
        </a:spcAft>
        <a:defRPr sz="3500">
          <a:solidFill>
            <a:schemeClr val="tx1"/>
          </a:solidFill>
          <a:latin typeface="Calibri" panose="020F0502020204030204" pitchFamily="34" charset="0"/>
        </a:defRPr>
      </a:lvl4pPr>
      <a:lvl5pPr algn="ctr" defTabSz="730250" rtl="0" eaLnBrk="0" fontAlgn="base" hangingPunct="0">
        <a:spcBef>
          <a:spcPct val="0"/>
        </a:spcBef>
        <a:spcAft>
          <a:spcPct val="0"/>
        </a:spcAft>
        <a:defRPr sz="3500">
          <a:solidFill>
            <a:schemeClr val="tx1"/>
          </a:solidFill>
          <a:latin typeface="Calibri" panose="020F0502020204030204" pitchFamily="34" charset="0"/>
        </a:defRPr>
      </a:lvl5pPr>
      <a:lvl6pPr marL="457200" algn="ctr" defTabSz="730250" rtl="0" fontAlgn="base">
        <a:spcBef>
          <a:spcPct val="0"/>
        </a:spcBef>
        <a:spcAft>
          <a:spcPct val="0"/>
        </a:spcAft>
        <a:defRPr sz="3500">
          <a:solidFill>
            <a:schemeClr val="tx1"/>
          </a:solidFill>
          <a:latin typeface="Calibri" panose="020F0502020204030204" pitchFamily="34" charset="0"/>
        </a:defRPr>
      </a:lvl6pPr>
      <a:lvl7pPr marL="914400" algn="ctr" defTabSz="730250" rtl="0" fontAlgn="base">
        <a:spcBef>
          <a:spcPct val="0"/>
        </a:spcBef>
        <a:spcAft>
          <a:spcPct val="0"/>
        </a:spcAft>
        <a:defRPr sz="3500">
          <a:solidFill>
            <a:schemeClr val="tx1"/>
          </a:solidFill>
          <a:latin typeface="Calibri" panose="020F0502020204030204" pitchFamily="34" charset="0"/>
        </a:defRPr>
      </a:lvl7pPr>
      <a:lvl8pPr marL="1371600" algn="ctr" defTabSz="730250" rtl="0" fontAlgn="base">
        <a:spcBef>
          <a:spcPct val="0"/>
        </a:spcBef>
        <a:spcAft>
          <a:spcPct val="0"/>
        </a:spcAft>
        <a:defRPr sz="3500">
          <a:solidFill>
            <a:schemeClr val="tx1"/>
          </a:solidFill>
          <a:latin typeface="Calibri" panose="020F0502020204030204" pitchFamily="34" charset="0"/>
        </a:defRPr>
      </a:lvl8pPr>
      <a:lvl9pPr marL="1828800" algn="ctr" defTabSz="730250" rtl="0" fontAlgn="base">
        <a:spcBef>
          <a:spcPct val="0"/>
        </a:spcBef>
        <a:spcAft>
          <a:spcPct val="0"/>
        </a:spcAft>
        <a:defRPr sz="3500">
          <a:solidFill>
            <a:schemeClr val="tx1"/>
          </a:solidFill>
          <a:latin typeface="Calibri" panose="020F0502020204030204" pitchFamily="34" charset="0"/>
        </a:defRPr>
      </a:lvl9pPr>
    </p:titleStyle>
    <p:bodyStyle>
      <a:lvl1pPr marL="273050" indent="-273050" algn="l" defTabSz="73025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1pPr>
      <a:lvl2pPr marL="593725" indent="-228600" algn="l" defTabSz="73025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2pPr>
      <a:lvl3pPr marL="914400" indent="-182880" algn="l" defTabSz="730250"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3pPr>
      <a:lvl4pPr marL="1279525" indent="-182880" algn="l" defTabSz="73025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1644650" indent="-182880" algn="l" defTabSz="73025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1"/>
            <a:ext cx="7315202" cy="54864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48266" y="494814"/>
            <a:ext cx="6218670" cy="12769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265" y="1893675"/>
            <a:ext cx="6218671" cy="27392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607242" y="4706621"/>
            <a:ext cx="1645920" cy="292100"/>
          </a:xfrm>
          <a:prstGeom prst="rect">
            <a:avLst/>
          </a:prstGeom>
        </p:spPr>
        <p:txBody>
          <a:bodyPr vert="horz" lIns="91440" tIns="45720" rIns="91440" bIns="45720" rtlCol="0" anchor="ctr"/>
          <a:lstStyle>
            <a:lvl1pPr algn="r">
              <a:defRPr sz="600">
                <a:solidFill>
                  <a:schemeClr val="tx1"/>
                </a:solidFill>
              </a:defRPr>
            </a:lvl1pPr>
          </a:lstStyle>
          <a:p>
            <a:pPr defTabSz="342900"/>
            <a:endParaRPr lang="en-IN">
              <a:solidFill>
                <a:prstClr val="black"/>
              </a:solidFill>
            </a:endParaRPr>
          </a:p>
        </p:txBody>
      </p:sp>
      <p:sp>
        <p:nvSpPr>
          <p:cNvPr id="5" name="Footer Placeholder 4"/>
          <p:cNvSpPr>
            <a:spLocks noGrp="1"/>
          </p:cNvSpPr>
          <p:nvPr>
            <p:ph type="ftr" sz="quarter" idx="3"/>
          </p:nvPr>
        </p:nvSpPr>
        <p:spPr>
          <a:xfrm>
            <a:off x="548265" y="4706621"/>
            <a:ext cx="4003732" cy="292100"/>
          </a:xfrm>
          <a:prstGeom prst="rect">
            <a:avLst/>
          </a:prstGeom>
        </p:spPr>
        <p:txBody>
          <a:bodyPr vert="horz" lIns="91440" tIns="45720" rIns="91440" bIns="45720" rtlCol="0" anchor="ctr"/>
          <a:lstStyle>
            <a:lvl1pPr algn="l">
              <a:defRPr sz="600">
                <a:solidFill>
                  <a:schemeClr val="tx1"/>
                </a:solidFill>
              </a:defRPr>
            </a:lvl1pPr>
          </a:lstStyle>
          <a:p>
            <a:pPr defTabSz="342900"/>
            <a:endParaRPr lang="en-IN">
              <a:solidFill>
                <a:prstClr val="black"/>
              </a:solidFill>
            </a:endParaRPr>
          </a:p>
        </p:txBody>
      </p:sp>
      <p:sp>
        <p:nvSpPr>
          <p:cNvPr id="6" name="Slide Number Placeholder 5"/>
          <p:cNvSpPr>
            <a:spLocks noGrp="1"/>
          </p:cNvSpPr>
          <p:nvPr>
            <p:ph type="sldNum" sz="quarter" idx="4"/>
          </p:nvPr>
        </p:nvSpPr>
        <p:spPr>
          <a:xfrm>
            <a:off x="6308407" y="4706621"/>
            <a:ext cx="458529" cy="292100"/>
          </a:xfrm>
          <a:prstGeom prst="rect">
            <a:avLst/>
          </a:prstGeom>
        </p:spPr>
        <p:txBody>
          <a:bodyPr vert="horz" lIns="91440" tIns="45720" rIns="91440" bIns="45720" rtlCol="0" anchor="ctr"/>
          <a:lstStyle>
            <a:lvl1pPr algn="r">
              <a:defRPr sz="600">
                <a:solidFill>
                  <a:schemeClr val="tx1"/>
                </a:solidFill>
              </a:defRPr>
            </a:lvl1pPr>
          </a:lstStyle>
          <a:p>
            <a:pPr defTabSz="342900"/>
            <a:fld id="{E15017EA-835B-4BF6-A69F-183D69D9E5F3}" type="slidenum">
              <a:rPr lang="en-IN" smtClean="0">
                <a:solidFill>
                  <a:prstClr val="black"/>
                </a:solidFill>
              </a:rPr>
              <a:pPr defTabSz="342900"/>
              <a:t>‹#›</a:t>
            </a:fld>
            <a:endParaRPr lang="en-IN">
              <a:solidFill>
                <a:prstClr val="black"/>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ftr="0" dt="0"/>
  <p:txStyles>
    <p:titleStyle>
      <a:lvl1pPr algn="ctr" defTabSz="548640" rtl="0" eaLnBrk="1" latinLnBrk="0" hangingPunct="1">
        <a:lnSpc>
          <a:spcPct val="90000"/>
        </a:lnSpc>
        <a:spcBef>
          <a:spcPct val="0"/>
        </a:spcBef>
        <a:buNone/>
        <a:defRPr sz="2160" kern="1200" cap="all" baseline="0">
          <a:solidFill>
            <a:schemeClr val="tx1"/>
          </a:solidFill>
          <a:effectLst/>
          <a:latin typeface="+mj-lt"/>
          <a:ea typeface="+mj-ea"/>
          <a:cs typeface="+mj-cs"/>
        </a:defRPr>
      </a:lvl1pPr>
    </p:titleStyle>
    <p:bodyStyle>
      <a:lvl1pPr marL="137160" indent="-137160" algn="l" defTabSz="548640" rtl="0" eaLnBrk="1" latinLnBrk="0" hangingPunct="1">
        <a:lnSpc>
          <a:spcPct val="120000"/>
        </a:lnSpc>
        <a:spcBef>
          <a:spcPts val="600"/>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1pPr>
      <a:lvl2pPr marL="411480" indent="-137160" algn="l" defTabSz="548640" rtl="0" eaLnBrk="1" latinLnBrk="0" hangingPunct="1">
        <a:lnSpc>
          <a:spcPct val="120000"/>
        </a:lnSpc>
        <a:spcBef>
          <a:spcPts val="300"/>
        </a:spcBef>
        <a:buClr>
          <a:schemeClr val="tx1"/>
        </a:buClr>
        <a:buFont typeface="Arial" panose="020B0604020202020204" pitchFamily="34" charset="0"/>
        <a:buChar char="•"/>
        <a:defRPr sz="1080" kern="1200" cap="all" baseline="0">
          <a:solidFill>
            <a:schemeClr val="tx1"/>
          </a:solidFill>
          <a:effectLst/>
          <a:latin typeface="+mn-lt"/>
          <a:ea typeface="+mn-ea"/>
          <a:cs typeface="+mn-cs"/>
        </a:defRPr>
      </a:lvl2pPr>
      <a:lvl3pPr marL="685800" indent="-137160" algn="l" defTabSz="548640" rtl="0" eaLnBrk="1" latinLnBrk="0" hangingPunct="1">
        <a:lnSpc>
          <a:spcPct val="120000"/>
        </a:lnSpc>
        <a:spcBef>
          <a:spcPts val="300"/>
        </a:spcBef>
        <a:buClr>
          <a:schemeClr val="tx1"/>
        </a:buClr>
        <a:buFont typeface="Arial" panose="020B0604020202020204" pitchFamily="34" charset="0"/>
        <a:buChar char="•"/>
        <a:defRPr sz="960" kern="1200" cap="all" baseline="0">
          <a:solidFill>
            <a:schemeClr val="tx1"/>
          </a:solidFill>
          <a:effectLst/>
          <a:latin typeface="+mn-lt"/>
          <a:ea typeface="+mn-ea"/>
          <a:cs typeface="+mn-cs"/>
        </a:defRPr>
      </a:lvl3pPr>
      <a:lvl4pPr marL="96012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4pPr>
      <a:lvl5pPr marL="123444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5pPr>
      <a:lvl6pPr marL="150876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6pPr>
      <a:lvl7pPr marL="178308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7pPr>
      <a:lvl8pPr marL="205740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8pPr>
      <a:lvl9pPr marL="233172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65125" y="219075"/>
            <a:ext cx="6584950" cy="914400"/>
          </a:xfrm>
          <a:prstGeom prst="rect">
            <a:avLst/>
          </a:prstGeom>
          <a:noFill/>
          <a:ln w="9525">
            <a:noFill/>
            <a:miter lim="800000"/>
          </a:ln>
        </p:spPr>
        <p:txBody>
          <a:bodyPr vert="horz" wrap="square" lIns="73152" tIns="36576" rIns="73152" bIns="36576" numCol="1" anchor="ctr" anchorCtr="0" compatLnSpc="1"/>
          <a:lstStyle/>
          <a:p>
            <a:pPr lvl="0"/>
            <a:r>
              <a:rPr lang="en-US"/>
              <a:t>Click to edit Master title style</a:t>
            </a:r>
          </a:p>
        </p:txBody>
      </p:sp>
      <p:sp>
        <p:nvSpPr>
          <p:cNvPr id="2051" name="Text Placeholder 2"/>
          <p:cNvSpPr>
            <a:spLocks noGrp="1"/>
          </p:cNvSpPr>
          <p:nvPr>
            <p:ph type="body" idx="1"/>
          </p:nvPr>
        </p:nvSpPr>
        <p:spPr bwMode="auto">
          <a:xfrm>
            <a:off x="365125" y="1279525"/>
            <a:ext cx="6584950" cy="3621088"/>
          </a:xfrm>
          <a:prstGeom prst="rect">
            <a:avLst/>
          </a:prstGeom>
          <a:noFill/>
          <a:ln w="9525">
            <a:noFill/>
            <a:miter lim="800000"/>
          </a:ln>
        </p:spPr>
        <p:txBody>
          <a:bodyPr vert="horz" wrap="square" lIns="73152" tIns="36576" rIns="73152" bIns="36576"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5125" y="5084763"/>
            <a:ext cx="1708150" cy="292100"/>
          </a:xfrm>
          <a:prstGeom prst="rect">
            <a:avLst/>
          </a:prstGeom>
        </p:spPr>
        <p:txBody>
          <a:bodyPr vert="horz" lIns="73152" tIns="36576" rIns="73152" bIns="36576" rtlCol="0" anchor="ctr"/>
          <a:lstStyle>
            <a:lvl1pPr algn="l" eaLnBrk="1" hangingPunct="1">
              <a:defRPr sz="1000">
                <a:solidFill>
                  <a:schemeClr val="tx1">
                    <a:tint val="75000"/>
                  </a:schemeClr>
                </a:solidFill>
                <a:latin typeface="Arial" panose="020B0604020202020204" pitchFamily="34" charset="0"/>
              </a:defRPr>
            </a:lvl1pPr>
          </a:lstStyle>
          <a:p>
            <a:pPr fontAlgn="base">
              <a:spcBef>
                <a:spcPct val="0"/>
              </a:spcBef>
              <a:spcAft>
                <a:spcPct val="0"/>
              </a:spcAft>
              <a:defRPr/>
            </a:pPr>
            <a:fld id="{E351AAAB-F57B-4452-87E8-E75CDB01CCB8}" type="datetimeFigureOut">
              <a:rPr lang="en-US">
                <a:solidFill>
                  <a:prstClr val="black">
                    <a:tint val="75000"/>
                  </a:prstClr>
                </a:solidFill>
              </a:rPr>
              <a:pPr fontAlgn="base">
                <a:spcBef>
                  <a:spcPct val="0"/>
                </a:spcBef>
                <a:spcAft>
                  <a:spcPct val="0"/>
                </a:spcAft>
                <a:defRPr/>
              </a:pPr>
              <a:t>5/21/2024</a:t>
            </a:fld>
            <a:endParaRPr lang="en-US">
              <a:solidFill>
                <a:prstClr val="black">
                  <a:tint val="75000"/>
                </a:prstClr>
              </a:solidFill>
            </a:endParaRPr>
          </a:p>
        </p:txBody>
      </p:sp>
      <p:sp>
        <p:nvSpPr>
          <p:cNvPr id="5" name="Footer Placeholder 4"/>
          <p:cNvSpPr>
            <a:spLocks noGrp="1"/>
          </p:cNvSpPr>
          <p:nvPr>
            <p:ph type="ftr" sz="quarter" idx="3"/>
          </p:nvPr>
        </p:nvSpPr>
        <p:spPr>
          <a:xfrm>
            <a:off x="2498725" y="5084763"/>
            <a:ext cx="2317750" cy="292100"/>
          </a:xfrm>
          <a:prstGeom prst="rect">
            <a:avLst/>
          </a:prstGeom>
        </p:spPr>
        <p:txBody>
          <a:bodyPr vert="horz" lIns="73152" tIns="36576" rIns="73152" bIns="36576" rtlCol="0" anchor="ctr"/>
          <a:lstStyle>
            <a:lvl1pPr algn="ctr" eaLnBrk="1" hangingPunct="1">
              <a:defRPr sz="1000">
                <a:solidFill>
                  <a:schemeClr val="tx1">
                    <a:tint val="75000"/>
                  </a:schemeClr>
                </a:solidFill>
                <a:latin typeface="Arial" panose="020B0604020202020204" pitchFamily="34"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5241925" y="5084763"/>
            <a:ext cx="1708150" cy="292100"/>
          </a:xfrm>
          <a:prstGeom prst="rect">
            <a:avLst/>
          </a:prstGeom>
        </p:spPr>
        <p:txBody>
          <a:bodyPr vert="horz" wrap="square" lIns="73152" tIns="36576" rIns="73152" bIns="36576" numCol="1" anchor="ctr" anchorCtr="0" compatLnSpc="1"/>
          <a:lstStyle>
            <a:lvl1pPr algn="r" eaLnBrk="1" hangingPunct="1">
              <a:defRPr sz="1000">
                <a:solidFill>
                  <a:srgbClr val="898989"/>
                </a:solidFill>
              </a:defRPr>
            </a:lvl1pPr>
          </a:lstStyle>
          <a:p>
            <a:pPr fontAlgn="base">
              <a:spcBef>
                <a:spcPct val="0"/>
              </a:spcBef>
              <a:spcAft>
                <a:spcPct val="0"/>
              </a:spcAft>
              <a:defRPr/>
            </a:pPr>
            <a:fld id="{9573C0A5-EB37-4689-BB3B-F159E609214E}" type="slidenum">
              <a:rPr lang="en-US">
                <a:latin typeface="Arial" panose="020B0604020202020204" pitchFamily="34" charset="0"/>
              </a:rPr>
              <a:pPr fontAlgn="base">
                <a:spcBef>
                  <a:spcPct val="0"/>
                </a:spcBef>
                <a:spcAft>
                  <a:spcPct val="0"/>
                </a:spcAft>
                <a:defRPr/>
              </a:pPr>
              <a:t>‹#›</a:t>
            </a:fld>
            <a:endParaRPr 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730250" rtl="0" eaLnBrk="0" fontAlgn="base" hangingPunct="0">
        <a:spcBef>
          <a:spcPct val="0"/>
        </a:spcBef>
        <a:spcAft>
          <a:spcPct val="0"/>
        </a:spcAft>
        <a:defRPr sz="3500" kern="1200">
          <a:solidFill>
            <a:schemeClr val="tx1"/>
          </a:solidFill>
          <a:latin typeface="+mj-lt"/>
          <a:ea typeface="+mj-ea"/>
          <a:cs typeface="+mj-cs"/>
        </a:defRPr>
      </a:lvl1pPr>
      <a:lvl2pPr algn="ctr" defTabSz="913130" rtl="0" eaLnBrk="0" fontAlgn="base" hangingPunct="0">
        <a:spcBef>
          <a:spcPct val="0"/>
        </a:spcBef>
        <a:spcAft>
          <a:spcPct val="0"/>
        </a:spcAft>
        <a:defRPr sz="4375">
          <a:solidFill>
            <a:schemeClr val="tx1"/>
          </a:solidFill>
          <a:latin typeface="Calibri" panose="020F0502020204030204" pitchFamily="34" charset="0"/>
        </a:defRPr>
      </a:lvl2pPr>
      <a:lvl3pPr algn="ctr" defTabSz="913130" rtl="0" eaLnBrk="0" fontAlgn="base" hangingPunct="0">
        <a:spcBef>
          <a:spcPct val="0"/>
        </a:spcBef>
        <a:spcAft>
          <a:spcPct val="0"/>
        </a:spcAft>
        <a:defRPr sz="4375">
          <a:solidFill>
            <a:schemeClr val="tx1"/>
          </a:solidFill>
          <a:latin typeface="Calibri" panose="020F0502020204030204" pitchFamily="34" charset="0"/>
        </a:defRPr>
      </a:lvl3pPr>
      <a:lvl4pPr algn="ctr" defTabSz="913130" rtl="0" eaLnBrk="0" fontAlgn="base" hangingPunct="0">
        <a:spcBef>
          <a:spcPct val="0"/>
        </a:spcBef>
        <a:spcAft>
          <a:spcPct val="0"/>
        </a:spcAft>
        <a:defRPr sz="4375">
          <a:solidFill>
            <a:schemeClr val="tx1"/>
          </a:solidFill>
          <a:latin typeface="Calibri" panose="020F0502020204030204" pitchFamily="34" charset="0"/>
        </a:defRPr>
      </a:lvl4pPr>
      <a:lvl5pPr algn="ctr" defTabSz="913130" rtl="0" eaLnBrk="0" fontAlgn="base" hangingPunct="0">
        <a:spcBef>
          <a:spcPct val="0"/>
        </a:spcBef>
        <a:spcAft>
          <a:spcPct val="0"/>
        </a:spcAft>
        <a:defRPr sz="4375">
          <a:solidFill>
            <a:schemeClr val="tx1"/>
          </a:solidFill>
          <a:latin typeface="Calibri" panose="020F0502020204030204" pitchFamily="34" charset="0"/>
        </a:defRPr>
      </a:lvl5pPr>
      <a:lvl6pPr marL="571500" algn="ctr" defTabSz="913130" rtl="0" fontAlgn="base">
        <a:spcBef>
          <a:spcPct val="0"/>
        </a:spcBef>
        <a:spcAft>
          <a:spcPct val="0"/>
        </a:spcAft>
        <a:defRPr sz="4375">
          <a:solidFill>
            <a:schemeClr val="tx1"/>
          </a:solidFill>
          <a:latin typeface="Calibri" panose="020F0502020204030204" pitchFamily="34" charset="0"/>
        </a:defRPr>
      </a:lvl6pPr>
      <a:lvl7pPr marL="1143000" algn="ctr" defTabSz="913130" rtl="0" fontAlgn="base">
        <a:spcBef>
          <a:spcPct val="0"/>
        </a:spcBef>
        <a:spcAft>
          <a:spcPct val="0"/>
        </a:spcAft>
        <a:defRPr sz="4375">
          <a:solidFill>
            <a:schemeClr val="tx1"/>
          </a:solidFill>
          <a:latin typeface="Calibri" panose="020F0502020204030204" pitchFamily="34" charset="0"/>
        </a:defRPr>
      </a:lvl7pPr>
      <a:lvl8pPr marL="1714500" algn="ctr" defTabSz="913130" rtl="0" fontAlgn="base">
        <a:spcBef>
          <a:spcPct val="0"/>
        </a:spcBef>
        <a:spcAft>
          <a:spcPct val="0"/>
        </a:spcAft>
        <a:defRPr sz="4375">
          <a:solidFill>
            <a:schemeClr val="tx1"/>
          </a:solidFill>
          <a:latin typeface="Calibri" panose="020F0502020204030204" pitchFamily="34" charset="0"/>
        </a:defRPr>
      </a:lvl8pPr>
      <a:lvl9pPr marL="2286000" algn="ctr" defTabSz="913130" rtl="0" fontAlgn="base">
        <a:spcBef>
          <a:spcPct val="0"/>
        </a:spcBef>
        <a:spcAft>
          <a:spcPct val="0"/>
        </a:spcAft>
        <a:defRPr sz="4375">
          <a:solidFill>
            <a:schemeClr val="tx1"/>
          </a:solidFill>
          <a:latin typeface="Calibri" panose="020F0502020204030204" pitchFamily="34" charset="0"/>
        </a:defRPr>
      </a:lvl9pPr>
    </p:titleStyle>
    <p:bodyStyle>
      <a:lvl1pPr marL="273050" indent="-273050" algn="l" defTabSz="730250" rtl="0" eaLnBrk="0" fontAlgn="base" hangingPunct="0">
        <a:spcBef>
          <a:spcPct val="16000"/>
        </a:spcBef>
        <a:spcAft>
          <a:spcPct val="0"/>
        </a:spcAft>
        <a:buFont typeface="Arial" panose="020B0604020202020204" pitchFamily="34" charset="0"/>
        <a:buChar char="•"/>
        <a:defRPr sz="2600" kern="1200">
          <a:solidFill>
            <a:schemeClr val="tx1"/>
          </a:solidFill>
          <a:latin typeface="+mn-lt"/>
          <a:ea typeface="+mn-ea"/>
          <a:cs typeface="+mn-cs"/>
        </a:defRPr>
      </a:lvl1pPr>
      <a:lvl2pPr marL="593725" indent="-228600" algn="l" defTabSz="730250" rtl="0" eaLnBrk="0" fontAlgn="base" hangingPunct="0">
        <a:spcBef>
          <a:spcPct val="16000"/>
        </a:spcBef>
        <a:spcAft>
          <a:spcPct val="0"/>
        </a:spcAft>
        <a:buFont typeface="Arial" panose="020B0604020202020204" pitchFamily="34" charset="0"/>
        <a:buChar char="–"/>
        <a:defRPr sz="2200" kern="1200">
          <a:solidFill>
            <a:schemeClr val="tx1"/>
          </a:solidFill>
          <a:latin typeface="+mn-lt"/>
          <a:ea typeface="+mn-ea"/>
          <a:cs typeface="+mn-cs"/>
        </a:defRPr>
      </a:lvl2pPr>
      <a:lvl3pPr marL="914400" indent="-182880" algn="l" defTabSz="730250" rtl="0" eaLnBrk="0" fontAlgn="base" hangingPunct="0">
        <a:spcBef>
          <a:spcPct val="16000"/>
        </a:spcBef>
        <a:spcAft>
          <a:spcPct val="0"/>
        </a:spcAft>
        <a:buFont typeface="Arial" panose="020B0604020202020204" pitchFamily="34" charset="0"/>
        <a:buChar char="•"/>
        <a:defRPr sz="1900" kern="1200">
          <a:solidFill>
            <a:schemeClr val="tx1"/>
          </a:solidFill>
          <a:latin typeface="+mn-lt"/>
          <a:ea typeface="+mn-ea"/>
          <a:cs typeface="+mn-cs"/>
        </a:defRPr>
      </a:lvl3pPr>
      <a:lvl4pPr marL="1279525" indent="-182880" algn="l" defTabSz="730250" rtl="0" eaLnBrk="0" fontAlgn="base" hangingPunct="0">
        <a:spcBef>
          <a:spcPct val="16000"/>
        </a:spcBef>
        <a:spcAft>
          <a:spcPct val="0"/>
        </a:spcAft>
        <a:buFont typeface="Arial" panose="020B0604020202020204" pitchFamily="34" charset="0"/>
        <a:buChar char="–"/>
        <a:defRPr sz="1600" kern="1200">
          <a:solidFill>
            <a:schemeClr val="tx1"/>
          </a:solidFill>
          <a:latin typeface="+mn-lt"/>
          <a:ea typeface="+mn-ea"/>
          <a:cs typeface="+mn-cs"/>
        </a:defRPr>
      </a:lvl4pPr>
      <a:lvl5pPr marL="1644650" indent="-182880" algn="l" defTabSz="730250" rtl="0" eaLnBrk="0" fontAlgn="base" hangingPunct="0">
        <a:spcBef>
          <a:spcPct val="16000"/>
        </a:spcBef>
        <a:spcAft>
          <a:spcPct val="0"/>
        </a:spcAft>
        <a:buFont typeface="Arial" panose="020B0604020202020204"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16000"/>
        </a:spcBef>
        <a:buFont typeface="Arial" panose="020B0604020202020204"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16000"/>
        </a:spcBef>
        <a:buFont typeface="Arial" panose="020B0604020202020204"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16000"/>
        </a:spcBef>
        <a:buFont typeface="Arial" panose="020B0604020202020204"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160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92101"/>
            <a:ext cx="6309360" cy="10604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460500"/>
            <a:ext cx="6309360" cy="3481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5085081"/>
            <a:ext cx="1645920" cy="292100"/>
          </a:xfrm>
          <a:prstGeom prst="rect">
            <a:avLst/>
          </a:prstGeom>
        </p:spPr>
        <p:txBody>
          <a:bodyPr vert="horz" lIns="91440" tIns="45720" rIns="91440" bIns="45720" rtlCol="0" anchor="ctr"/>
          <a:lstStyle>
            <a:lvl1pPr algn="l">
              <a:defRPr sz="720">
                <a:solidFill>
                  <a:schemeClr val="tx1">
                    <a:tint val="75000"/>
                  </a:schemeClr>
                </a:solidFill>
              </a:defRPr>
            </a:lvl1pPr>
          </a:lstStyle>
          <a:p>
            <a:fld id="{49DDBB9E-F055-41E4-BCC3-7A206D3575CB}" type="datetimeFigureOut">
              <a:rPr lang="en-US" smtClean="0">
                <a:solidFill>
                  <a:prstClr val="black">
                    <a:tint val="75000"/>
                  </a:prstClr>
                </a:solidFill>
              </a:rPr>
              <a:pPr/>
              <a:t>5/21/2024</a:t>
            </a:fld>
            <a:endParaRPr lang="en-US">
              <a:solidFill>
                <a:prstClr val="black">
                  <a:tint val="75000"/>
                </a:prstClr>
              </a:solidFill>
            </a:endParaRPr>
          </a:p>
        </p:txBody>
      </p:sp>
      <p:sp>
        <p:nvSpPr>
          <p:cNvPr id="5" name="Footer Placeholder 4"/>
          <p:cNvSpPr>
            <a:spLocks noGrp="1"/>
          </p:cNvSpPr>
          <p:nvPr>
            <p:ph type="ftr" sz="quarter" idx="3"/>
          </p:nvPr>
        </p:nvSpPr>
        <p:spPr>
          <a:xfrm>
            <a:off x="2423160" y="5085081"/>
            <a:ext cx="2468880" cy="292100"/>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166360" y="5085081"/>
            <a:ext cx="1645920" cy="292100"/>
          </a:xfrm>
          <a:prstGeom prst="rect">
            <a:avLst/>
          </a:prstGeom>
        </p:spPr>
        <p:txBody>
          <a:bodyPr vert="horz" lIns="91440" tIns="45720" rIns="91440" bIns="45720" rtlCol="0" anchor="ctr"/>
          <a:lstStyle>
            <a:lvl1pPr algn="r">
              <a:defRPr sz="720">
                <a:solidFill>
                  <a:schemeClr val="tx1">
                    <a:tint val="75000"/>
                  </a:schemeClr>
                </a:solidFill>
              </a:defRPr>
            </a:lvl1pPr>
          </a:lstStyle>
          <a:p>
            <a:fld id="{47E290CC-1E2F-47DF-AEB3-7DE6944AEB44}"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5">
          <a:fgClr>
            <a:srgbClr val="00B050"/>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7315200" cy="4495800"/>
          </a:xfrm>
        </p:spPr>
        <p:txBody>
          <a:bodyPr/>
          <a:lstStyle/>
          <a:p>
            <a:br>
              <a:rPr lang="en-US" dirty="0"/>
            </a:br>
            <a:r>
              <a:rPr lang="en-US" sz="4000" b="1" dirty="0">
                <a:solidFill>
                  <a:srgbClr val="0070C0"/>
                </a:solidFill>
              </a:rPr>
              <a:t>TRAINING </a:t>
            </a:r>
            <a:br>
              <a:rPr lang="en-US" sz="4000" b="1" dirty="0">
                <a:solidFill>
                  <a:srgbClr val="0070C0"/>
                </a:solidFill>
              </a:rPr>
            </a:br>
            <a:r>
              <a:rPr lang="en-US" sz="4000" b="1" dirty="0">
                <a:solidFill>
                  <a:srgbClr val="0070C0"/>
                </a:solidFill>
              </a:rPr>
              <a:t>OF</a:t>
            </a:r>
            <a:br>
              <a:rPr lang="en-US" sz="4000" b="1" dirty="0">
                <a:solidFill>
                  <a:srgbClr val="0070C0"/>
                </a:solidFill>
              </a:rPr>
            </a:br>
            <a:endParaRPr lang="en-IN" altLang="en-US" sz="4000" b="1" dirty="0">
              <a:solidFill>
                <a:srgbClr val="7030A0"/>
              </a:solidFill>
            </a:endParaRPr>
          </a:p>
        </p:txBody>
      </p:sp>
      <p:sp>
        <p:nvSpPr>
          <p:cNvPr id="3" name="TextBox 2"/>
          <p:cNvSpPr txBox="1"/>
          <p:nvPr/>
        </p:nvSpPr>
        <p:spPr>
          <a:xfrm>
            <a:off x="0" y="0"/>
            <a:ext cx="7315200" cy="521970"/>
          </a:xfrm>
          <a:prstGeom prst="rect">
            <a:avLst/>
          </a:prstGeom>
          <a:solidFill>
            <a:srgbClr val="00B0F0"/>
          </a:solidFill>
        </p:spPr>
        <p:txBody>
          <a:bodyPr wrap="square" rtlCol="0">
            <a:spAutoFit/>
          </a:bodyPr>
          <a:lstStyle/>
          <a:p>
            <a:pPr algn="ctr"/>
            <a:r>
              <a:rPr lang="en-US" sz="2800" b="1" dirty="0">
                <a:solidFill>
                  <a:srgbClr val="FF0000"/>
                </a:solidFill>
                <a:sym typeface="+mn-ea"/>
              </a:rPr>
              <a:t>General Election</a:t>
            </a:r>
            <a:r>
              <a:rPr lang="en-IN" altLang="en-US" sz="2800" b="1" dirty="0">
                <a:solidFill>
                  <a:srgbClr val="FF0000"/>
                </a:solidFill>
                <a:sym typeface="+mn-ea"/>
              </a:rPr>
              <a:t>s</a:t>
            </a:r>
            <a:r>
              <a:rPr lang="en-US" sz="2800" b="1" dirty="0">
                <a:solidFill>
                  <a:srgbClr val="FF0000"/>
                </a:solidFill>
                <a:sym typeface="+mn-ea"/>
              </a:rPr>
              <a:t> to </a:t>
            </a:r>
            <a:r>
              <a:rPr lang="en-IN" altLang="en-US" sz="2800" b="1" dirty="0">
                <a:solidFill>
                  <a:srgbClr val="FF0000"/>
                </a:solidFill>
                <a:sym typeface="+mn-ea"/>
              </a:rPr>
              <a:t>Lok Sabha</a:t>
            </a:r>
            <a:r>
              <a:rPr lang="en-US" sz="2800" b="1" dirty="0">
                <a:solidFill>
                  <a:srgbClr val="FF0000"/>
                </a:solidFill>
                <a:sym typeface="+mn-ea"/>
              </a:rPr>
              <a:t>, 202</a:t>
            </a:r>
            <a:r>
              <a:rPr lang="en-IN" altLang="en-US" sz="2800" b="1" dirty="0">
                <a:solidFill>
                  <a:srgbClr val="FF0000"/>
                </a:solidFill>
                <a:sym typeface="+mn-ea"/>
              </a:rPr>
              <a:t>4</a:t>
            </a:r>
            <a:endParaRPr lang="en-IN" sz="2800" dirty="0"/>
          </a:p>
        </p:txBody>
      </p:sp>
      <p:sp>
        <p:nvSpPr>
          <p:cNvPr id="4" name="TextBox 3"/>
          <p:cNvSpPr txBox="1"/>
          <p:nvPr/>
        </p:nvSpPr>
        <p:spPr>
          <a:xfrm>
            <a:off x="0" y="5043109"/>
            <a:ext cx="7315200" cy="398780"/>
          </a:xfrm>
          <a:prstGeom prst="rect">
            <a:avLst/>
          </a:prstGeom>
          <a:solidFill>
            <a:schemeClr val="accent1">
              <a:lumMod val="60000"/>
              <a:lumOff val="40000"/>
            </a:schemeClr>
          </a:solidFill>
        </p:spPr>
        <p:txBody>
          <a:bodyPr wrap="square" rtlCol="0">
            <a:spAutoFit/>
          </a:bodyPr>
          <a:lstStyle/>
          <a:p>
            <a:pPr algn="ctr"/>
            <a:r>
              <a:rPr lang="en-IN" sz="2000" b="1" dirty="0"/>
              <a:t>Office of Chief Electoral Officer, West Bengal</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292" t="31826" r="13803" b="26629"/>
          <a:stretch>
            <a:fillRect/>
          </a:stretch>
        </p:blipFill>
        <p:spPr>
          <a:xfrm>
            <a:off x="2590800" y="533400"/>
            <a:ext cx="2327910" cy="1165860"/>
          </a:xfrm>
          <a:prstGeom prst="rect">
            <a:avLst/>
          </a:prstGeom>
        </p:spPr>
      </p:pic>
      <p:sp>
        <p:nvSpPr>
          <p:cNvPr id="6" name="Round Same Side Corner Rectangle 5"/>
          <p:cNvSpPr/>
          <p:nvPr/>
        </p:nvSpPr>
        <p:spPr>
          <a:xfrm>
            <a:off x="1485900" y="3276600"/>
            <a:ext cx="4343400" cy="1066800"/>
          </a:xfrm>
          <a:prstGeom prst="round2SameRect">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600" b="1" dirty="0">
                <a:solidFill>
                  <a:srgbClr val="7030A0"/>
                </a:solidFill>
                <a:sym typeface="+mn-ea"/>
              </a:rPr>
              <a:t> DCRC</a:t>
            </a:r>
            <a:r>
              <a:rPr lang="en-IN" altLang="en-US" sz="3600" b="1" dirty="0">
                <a:solidFill>
                  <a:srgbClr val="7030A0"/>
                </a:solidFill>
                <a:sym typeface="+mn-ea"/>
              </a:rPr>
              <a:t> PERSONNEL</a:t>
            </a:r>
            <a:endParaRPr lang="en-US" sz="3600"/>
          </a:p>
        </p:txBody>
      </p:sp>
      <p:sp>
        <p:nvSpPr>
          <p:cNvPr id="7" name="Text Box 6"/>
          <p:cNvSpPr txBox="1"/>
          <p:nvPr/>
        </p:nvSpPr>
        <p:spPr>
          <a:xfrm>
            <a:off x="2223135" y="4612640"/>
            <a:ext cx="3263265" cy="368300"/>
          </a:xfrm>
          <a:prstGeom prst="rect">
            <a:avLst/>
          </a:prstGeom>
          <a:noFill/>
        </p:spPr>
        <p:txBody>
          <a:bodyPr wrap="square" rtlCol="0">
            <a:spAutoFit/>
          </a:bodyPr>
          <a:lstStyle/>
          <a:p>
            <a:pPr algn="ctr"/>
            <a:r>
              <a:rPr lang="en-IN" altLang="en-US" b="1" dirty="0">
                <a:solidFill>
                  <a:srgbClr val="00B050"/>
                </a:solidFill>
              </a:rPr>
              <a:t>23.04.2024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0825" y="407035"/>
            <a:ext cx="6813550" cy="3832225"/>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228600" y="0"/>
            <a:ext cx="6934200" cy="5334000"/>
          </a:xfrm>
          <a:solidFill>
            <a:schemeClr val="accent1">
              <a:lumMod val="40000"/>
              <a:lumOff val="60000"/>
            </a:schemeClr>
          </a:solidFill>
        </p:spPr>
        <p:txBody>
          <a:bodyPr/>
          <a:lstStyle/>
          <a:p>
            <a:pPr algn="ctr" eaLnBrk="1" hangingPunct="1">
              <a:buFont typeface="Arial" panose="020B0604020202020204" pitchFamily="34" charset="0"/>
              <a:buNone/>
            </a:pPr>
            <a:r>
              <a:rPr lang="en-US" b="1" u="sng" dirty="0">
                <a:solidFill>
                  <a:srgbClr val="0070C0"/>
                </a:solidFill>
              </a:rPr>
              <a:t>Activities at DC :</a:t>
            </a:r>
          </a:p>
          <a:p>
            <a:pPr algn="just" eaLnBrk="1" hangingPunct="1"/>
            <a:r>
              <a:rPr lang="en-US" sz="2200" b="1" dirty="0"/>
              <a:t>Identification of polling station tagged- </a:t>
            </a:r>
            <a:r>
              <a:rPr lang="en-US" sz="2200" dirty="0"/>
              <a:t>From decoding list displayed</a:t>
            </a:r>
          </a:p>
          <a:p>
            <a:pPr algn="just" eaLnBrk="1" hangingPunct="1"/>
            <a:r>
              <a:rPr lang="en-US" sz="2200" b="1" dirty="0"/>
              <a:t>SMS registration- </a:t>
            </a:r>
            <a:r>
              <a:rPr lang="en-US" sz="2200" dirty="0"/>
              <a:t>The PRO &amp; PO1 will have to register their mobile number  to the assigned phone number</a:t>
            </a:r>
            <a:r>
              <a:rPr lang="en-IN" altLang="en-US" sz="2200" dirty="0"/>
              <a:t>/wbemms portal entry/scanning of QR code</a:t>
            </a:r>
            <a:r>
              <a:rPr lang="en-US" sz="2200" dirty="0"/>
              <a:t> </a:t>
            </a:r>
          </a:p>
          <a:p>
            <a:pPr algn="just" eaLnBrk="1" hangingPunct="1"/>
            <a:r>
              <a:rPr lang="en-US" sz="2200" b="1" dirty="0"/>
              <a:t>Collection of materials- </a:t>
            </a:r>
            <a:r>
              <a:rPr lang="en-US" sz="2200" dirty="0"/>
              <a:t>Material to be collected and checked</a:t>
            </a:r>
          </a:p>
          <a:p>
            <a:pPr algn="just" eaLnBrk="1" hangingPunct="1"/>
            <a:r>
              <a:rPr lang="en-US" sz="2200" b="1" dirty="0"/>
              <a:t>Micro Observer/ Videographer- </a:t>
            </a:r>
            <a:r>
              <a:rPr lang="en-US" sz="2200" dirty="0"/>
              <a:t> Contact with Micro Observer/ videographer, if deployed </a:t>
            </a:r>
          </a:p>
          <a:p>
            <a:pPr algn="just" eaLnBrk="1" hangingPunct="1"/>
            <a:r>
              <a:rPr lang="en-US" sz="2200" b="1" dirty="0"/>
              <a:t>Tagging of vehicle -</a:t>
            </a:r>
            <a:r>
              <a:rPr lang="en-US" sz="2200" dirty="0"/>
              <a:t> Movement to the polling station to be made in earmarked vehicle</a:t>
            </a:r>
          </a:p>
          <a:p>
            <a:pPr algn="just" eaLnBrk="1" hangingPunct="1"/>
            <a:r>
              <a:rPr lang="en-US" sz="2200" b="1" dirty="0"/>
              <a:t>Tagging of force </a:t>
            </a:r>
            <a:r>
              <a:rPr lang="en-US" sz="2200" dirty="0"/>
              <a:t>at police tagging counter</a:t>
            </a:r>
          </a:p>
          <a:p>
            <a:pPr algn="just" eaLnBrk="1" hangingPunct="1"/>
            <a:r>
              <a:rPr lang="en-US" sz="2200" dirty="0"/>
              <a:t> Movement to the polling station with sector force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
            <a:ext cx="7315199" cy="403245"/>
          </a:xfrm>
        </p:spPr>
        <p:txBody>
          <a:bodyPr>
            <a:noAutofit/>
          </a:bodyPr>
          <a:lstStyle/>
          <a:p>
            <a:r>
              <a:rPr lang="en-IN" altLang="en-US" sz="2240" b="1" dirty="0">
                <a:solidFill>
                  <a:srgbClr val="0070C0"/>
                </a:solidFill>
              </a:rPr>
              <a:t>Checking Polling Materials</a:t>
            </a:r>
          </a:p>
        </p:txBody>
      </p:sp>
      <p:sp>
        <p:nvSpPr>
          <p:cNvPr id="3" name="Content Placeholder 2"/>
          <p:cNvSpPr>
            <a:spLocks noGrp="1"/>
          </p:cNvSpPr>
          <p:nvPr>
            <p:ph idx="1"/>
          </p:nvPr>
        </p:nvSpPr>
        <p:spPr>
          <a:xfrm>
            <a:off x="143610" y="407021"/>
            <a:ext cx="7027981" cy="5079379"/>
          </a:xfrm>
          <a:solidFill>
            <a:schemeClr val="accent5">
              <a:lumMod val="40000"/>
              <a:lumOff val="60000"/>
            </a:schemeClr>
          </a:solidFill>
        </p:spPr>
        <p:txBody>
          <a:bodyPr>
            <a:noAutofit/>
          </a:bodyPr>
          <a:lstStyle/>
          <a:p>
            <a:pPr marL="457200" indent="-457200">
              <a:lnSpc>
                <a:spcPct val="110000"/>
              </a:lnSpc>
              <a:spcBef>
                <a:spcPts val="0"/>
              </a:spcBef>
              <a:buFont typeface="+mj-lt"/>
              <a:buAutoNum type="arabicPeriod"/>
            </a:pPr>
            <a:r>
              <a:rPr lang="en-US" sz="2000" dirty="0">
                <a:solidFill>
                  <a:srgbClr val="C00000"/>
                </a:solidFill>
              </a:rPr>
              <a:t> </a:t>
            </a:r>
            <a:r>
              <a:rPr lang="en-GB" sz="2000" dirty="0">
                <a:solidFill>
                  <a:srgbClr val="C00000"/>
                </a:solidFill>
              </a:rPr>
              <a:t>EVM </a:t>
            </a:r>
            <a:r>
              <a:rPr lang="en-US" sz="2000" dirty="0">
                <a:solidFill>
                  <a:srgbClr val="C00000"/>
                </a:solidFill>
              </a:rPr>
              <a:t>and </a:t>
            </a:r>
            <a:r>
              <a:rPr lang="en-GB" sz="2000" dirty="0">
                <a:solidFill>
                  <a:srgbClr val="C00000"/>
                </a:solidFill>
              </a:rPr>
              <a:t>VVPAT</a:t>
            </a:r>
            <a:r>
              <a:rPr lang="en-IN" altLang="en-GB" sz="2000" dirty="0">
                <a:solidFill>
                  <a:srgbClr val="C00000"/>
                </a:solidFill>
              </a:rPr>
              <a:t> of your Polling Station</a:t>
            </a:r>
            <a:endParaRPr lang="en-GB" sz="2000" dirty="0">
              <a:solidFill>
                <a:srgbClr val="C00000"/>
              </a:solidFill>
            </a:endParaRPr>
          </a:p>
          <a:p>
            <a:pPr marL="457200" indent="-457200">
              <a:lnSpc>
                <a:spcPct val="110000"/>
              </a:lnSpc>
              <a:spcBef>
                <a:spcPts val="0"/>
              </a:spcBef>
              <a:buFont typeface="+mj-lt"/>
              <a:buAutoNum type="arabicPeriod"/>
            </a:pPr>
            <a:r>
              <a:rPr lang="en-GB" sz="2000" dirty="0"/>
              <a:t>EDC/PB</a:t>
            </a:r>
            <a:r>
              <a:rPr lang="en-IN" altLang="en-GB" sz="2000" dirty="0"/>
              <a:t> list</a:t>
            </a:r>
            <a:endParaRPr lang="en-US" sz="2000" dirty="0"/>
          </a:p>
          <a:p>
            <a:pPr marL="457200" indent="-457200">
              <a:lnSpc>
                <a:spcPct val="110000"/>
              </a:lnSpc>
              <a:spcBef>
                <a:spcPts val="0"/>
              </a:spcBef>
              <a:buFont typeface="+mj-lt"/>
              <a:buAutoNum type="arabicPeriod"/>
            </a:pPr>
            <a:r>
              <a:rPr lang="en-IN" altLang="en-US" sz="2000" dirty="0">
                <a:solidFill>
                  <a:srgbClr val="C00000"/>
                </a:solidFill>
              </a:rPr>
              <a:t>Indelible ink</a:t>
            </a:r>
            <a:endParaRPr lang="en-US" sz="2000" dirty="0">
              <a:solidFill>
                <a:srgbClr val="C00000"/>
              </a:solidFill>
            </a:endParaRPr>
          </a:p>
          <a:p>
            <a:pPr marL="457200" indent="-457200">
              <a:lnSpc>
                <a:spcPct val="110000"/>
              </a:lnSpc>
              <a:spcBef>
                <a:spcPts val="0"/>
              </a:spcBef>
              <a:buFont typeface="+mj-lt"/>
              <a:buAutoNum type="arabicPeriod"/>
            </a:pPr>
            <a:r>
              <a:rPr lang="en-IN" altLang="en-US" sz="2000" dirty="0"/>
              <a:t>One Marked copy and two</a:t>
            </a:r>
            <a:r>
              <a:rPr lang="en-US" sz="2000" dirty="0"/>
              <a:t> </a:t>
            </a:r>
            <a:r>
              <a:rPr lang="en-GB" sz="2000" dirty="0"/>
              <a:t>Working Copy</a:t>
            </a:r>
            <a:r>
              <a:rPr lang="en-IN" altLang="en-GB" sz="2000" dirty="0"/>
              <a:t> of E. Roll</a:t>
            </a:r>
            <a:endParaRPr lang="en-GB" sz="2000" dirty="0"/>
          </a:p>
          <a:p>
            <a:pPr marL="457200" indent="-457200">
              <a:lnSpc>
                <a:spcPct val="110000"/>
              </a:lnSpc>
              <a:spcBef>
                <a:spcPts val="0"/>
              </a:spcBef>
              <a:buFont typeface="+mj-lt"/>
              <a:buAutoNum type="arabicPeriod"/>
            </a:pPr>
            <a:r>
              <a:rPr lang="en-GB" sz="2000" dirty="0">
                <a:solidFill>
                  <a:srgbClr val="C00000"/>
                </a:solidFill>
              </a:rPr>
              <a:t>Tendered Ballot Paper</a:t>
            </a:r>
          </a:p>
          <a:p>
            <a:pPr marL="457200" indent="-457200">
              <a:lnSpc>
                <a:spcPct val="110000"/>
              </a:lnSpc>
              <a:spcBef>
                <a:spcPts val="0"/>
              </a:spcBef>
              <a:buFont typeface="+mj-lt"/>
              <a:buAutoNum type="arabicPeriod"/>
            </a:pPr>
            <a:r>
              <a:rPr lang="en-GB" sz="2000" dirty="0"/>
              <a:t>Green Paper Seal, Special Tag, </a:t>
            </a:r>
            <a:r>
              <a:rPr lang="en-GB" sz="2000" strike="sngStrike" dirty="0">
                <a:solidFill>
                  <a:srgbClr val="FF0000"/>
                </a:solidFill>
              </a:rPr>
              <a:t>Strip Seal</a:t>
            </a:r>
            <a:r>
              <a:rPr lang="en-GB" sz="2000" dirty="0"/>
              <a:t>, Pink Paper Seal</a:t>
            </a:r>
          </a:p>
          <a:p>
            <a:pPr marL="457200" indent="-457200">
              <a:lnSpc>
                <a:spcPct val="110000"/>
              </a:lnSpc>
              <a:spcBef>
                <a:spcPts val="0"/>
              </a:spcBef>
              <a:buFont typeface="+mj-lt"/>
              <a:buAutoNum type="arabicPeriod"/>
            </a:pPr>
            <a:r>
              <a:rPr lang="en-GB" sz="2000" dirty="0">
                <a:solidFill>
                  <a:srgbClr val="C00000"/>
                </a:solidFill>
              </a:rPr>
              <a:t>Alphabetical Roll Locator</a:t>
            </a:r>
          </a:p>
          <a:p>
            <a:pPr marL="457200" indent="-457200" algn="just">
              <a:lnSpc>
                <a:spcPct val="110000"/>
              </a:lnSpc>
              <a:spcBef>
                <a:spcPts val="0"/>
              </a:spcBef>
              <a:buFont typeface="+mj-lt"/>
              <a:buAutoNum type="arabicPeriod"/>
            </a:pPr>
            <a:r>
              <a:rPr lang="en-GB" sz="2000" dirty="0"/>
              <a:t>ASD</a:t>
            </a:r>
            <a:r>
              <a:rPr lang="en-IN" altLang="en-GB" sz="2000" dirty="0"/>
              <a:t> and</a:t>
            </a:r>
            <a:r>
              <a:rPr lang="en-US" sz="2000" dirty="0">
                <a:solidFill>
                  <a:srgbClr val="C00000"/>
                </a:solidFill>
              </a:rPr>
              <a:t> </a:t>
            </a:r>
            <a:r>
              <a:rPr lang="en-GB" sz="2000" dirty="0"/>
              <a:t>CSV</a:t>
            </a:r>
            <a:r>
              <a:rPr lang="en-IN" altLang="en-GB" sz="2000" dirty="0"/>
              <a:t> list (if any)</a:t>
            </a:r>
            <a:endParaRPr lang="en-US" sz="2000" dirty="0"/>
          </a:p>
          <a:p>
            <a:pPr marL="457200" indent="-457200" algn="just">
              <a:lnSpc>
                <a:spcPct val="110000"/>
              </a:lnSpc>
              <a:spcBef>
                <a:spcPts val="0"/>
              </a:spcBef>
              <a:buFont typeface="+mj-lt"/>
              <a:buAutoNum type="arabicPeriod"/>
            </a:pPr>
            <a:r>
              <a:rPr lang="en-IN" altLang="en-US" sz="2000" dirty="0">
                <a:solidFill>
                  <a:srgbClr val="C00000"/>
                </a:solidFill>
              </a:rPr>
              <a:t>Signature of candidate and</a:t>
            </a:r>
            <a:r>
              <a:rPr lang="en-US" sz="2000" dirty="0">
                <a:solidFill>
                  <a:srgbClr val="C00000"/>
                </a:solidFill>
              </a:rPr>
              <a:t> </a:t>
            </a:r>
            <a:r>
              <a:rPr lang="en-GB" sz="2000" dirty="0">
                <a:solidFill>
                  <a:srgbClr val="C00000"/>
                </a:solidFill>
              </a:rPr>
              <a:t>Election Agent</a:t>
            </a:r>
            <a:r>
              <a:rPr lang="en-US" sz="2000" dirty="0">
                <a:solidFill>
                  <a:srgbClr val="C00000"/>
                </a:solidFill>
              </a:rPr>
              <a:t> </a:t>
            </a:r>
          </a:p>
          <a:p>
            <a:pPr marL="457200" indent="-457200" algn="just">
              <a:lnSpc>
                <a:spcPct val="110000"/>
              </a:lnSpc>
              <a:spcBef>
                <a:spcPts val="0"/>
              </a:spcBef>
              <a:buFont typeface="+mj-lt"/>
              <a:buAutoNum type="arabicPeriod"/>
            </a:pPr>
            <a:r>
              <a:rPr lang="en-GB" sz="2000" dirty="0"/>
              <a:t>Form 17A (Register of Voters), 17C, </a:t>
            </a:r>
            <a:r>
              <a:rPr lang="en-IN" altLang="en-US" sz="2000" dirty="0"/>
              <a:t>Pr.O diary, Declaration of Pr.O</a:t>
            </a:r>
            <a:r>
              <a:rPr lang="en-US" sz="2000" dirty="0"/>
              <a:t>, Pro’s Report I,II,III, IV, V</a:t>
            </a:r>
          </a:p>
          <a:p>
            <a:pPr marL="457200" indent="-457200" algn="just">
              <a:lnSpc>
                <a:spcPct val="110000"/>
              </a:lnSpc>
              <a:spcBef>
                <a:spcPts val="0"/>
              </a:spcBef>
              <a:buFont typeface="+mj-lt"/>
              <a:buAutoNum type="arabicPeriod"/>
            </a:pPr>
            <a:r>
              <a:rPr lang="en-GB" sz="2000" dirty="0">
                <a:solidFill>
                  <a:srgbClr val="C00000"/>
                </a:solidFill>
              </a:rPr>
              <a:t>Arrow Cross Mark, </a:t>
            </a:r>
            <a:r>
              <a:rPr lang="en-IN" altLang="en-US" sz="2000" dirty="0">
                <a:solidFill>
                  <a:srgbClr val="C00000"/>
                </a:solidFill>
              </a:rPr>
              <a:t>Metal Seal of Pr.O</a:t>
            </a:r>
            <a:r>
              <a:rPr lang="en-US" sz="2000" dirty="0">
                <a:solidFill>
                  <a:srgbClr val="C00000"/>
                </a:solidFill>
              </a:rPr>
              <a:t>,  </a:t>
            </a:r>
            <a:r>
              <a:rPr lang="en-GB" sz="2000" dirty="0">
                <a:solidFill>
                  <a:srgbClr val="C00000"/>
                </a:solidFill>
              </a:rPr>
              <a:t>Distinguishing Mark</a:t>
            </a:r>
            <a:endParaRPr lang="en-US" sz="2000" dirty="0">
              <a:solidFill>
                <a:srgbClr val="C00000"/>
              </a:solidFill>
            </a:endParaRPr>
          </a:p>
          <a:p>
            <a:pPr marL="457200" indent="-457200" algn="just">
              <a:lnSpc>
                <a:spcPct val="110000"/>
              </a:lnSpc>
              <a:spcBef>
                <a:spcPts val="0"/>
              </a:spcBef>
              <a:buFont typeface="+mj-lt"/>
              <a:buAutoNum type="arabicPeriod"/>
            </a:pPr>
            <a:r>
              <a:rPr lang="en-IN" altLang="en-US" sz="2000" strike="sngStrike" dirty="0">
                <a:solidFill>
                  <a:srgbClr val="FF0000"/>
                </a:solidFill>
              </a:rPr>
              <a:t>Plastic box for Mock slips </a:t>
            </a:r>
          </a:p>
          <a:p>
            <a:pPr marL="457200" indent="-457200" algn="just">
              <a:lnSpc>
                <a:spcPct val="110000"/>
              </a:lnSpc>
              <a:spcBef>
                <a:spcPts val="0"/>
              </a:spcBef>
              <a:buFont typeface="+mj-lt"/>
              <a:buAutoNum type="arabicPeriod"/>
            </a:pPr>
            <a:r>
              <a:rPr lang="en-GB" sz="2000" dirty="0"/>
              <a:t>‘MOCK POLL SLIP‘  </a:t>
            </a:r>
            <a:r>
              <a:rPr lang="en-IN" sz="2000" dirty="0" err="1"/>
              <a:t>rubber stamp</a:t>
            </a:r>
          </a:p>
          <a:p>
            <a:pPr marL="457200" indent="-457200" algn="just">
              <a:lnSpc>
                <a:spcPct val="110000"/>
              </a:lnSpc>
              <a:spcBef>
                <a:spcPts val="0"/>
              </a:spcBef>
              <a:buFont typeface="+mj-lt"/>
              <a:buAutoNum type="arabicPeriod"/>
            </a:pPr>
            <a:r>
              <a:rPr lang="en-IN" altLang="en-US" sz="2000" dirty="0">
                <a:solidFill>
                  <a:srgbClr val="C00000"/>
                </a:solidFill>
              </a:rPr>
              <a:t>Other stationeries</a:t>
            </a:r>
            <a:r>
              <a:rPr lang="en-US" sz="2000" dirty="0">
                <a:solidFill>
                  <a:srgbClr val="C00000"/>
                </a:solidFill>
              </a:rPr>
              <a:t> </a:t>
            </a:r>
          </a:p>
          <a:p>
            <a:pPr>
              <a:spcBef>
                <a:spcPts val="0"/>
              </a:spcBef>
            </a:pPr>
            <a:endParaRPr lang="en-GB"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228600"/>
            <a:ext cx="7004050" cy="4888865"/>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76200"/>
            <a:ext cx="6972300" cy="990600"/>
          </a:xfrm>
        </p:spPr>
        <p:txBody>
          <a:bodyPr>
            <a:noAutofit/>
          </a:bodyPr>
          <a:lstStyle/>
          <a:p>
            <a:pPr algn="ctr"/>
            <a:r>
              <a:rPr lang="en-IN" sz="2400" b="1" dirty="0">
                <a:solidFill>
                  <a:srgbClr val="0070C0"/>
                </a:solidFill>
              </a:rPr>
              <a:t>EVM/VVPAT</a:t>
            </a:r>
            <a:r>
              <a:rPr lang="en-US" sz="2400" b="1" dirty="0">
                <a:solidFill>
                  <a:srgbClr val="0070C0"/>
                </a:solidFill>
              </a:rPr>
              <a:t> </a:t>
            </a:r>
            <a:r>
              <a:rPr lang="en-IN" altLang="en-US" sz="2400" b="1" dirty="0">
                <a:solidFill>
                  <a:srgbClr val="0070C0"/>
                </a:solidFill>
              </a:rPr>
              <a:t> checking </a:t>
            </a:r>
            <a:endParaRPr lang="en-US" sz="2400" b="1" dirty="0">
              <a:solidFill>
                <a:srgbClr val="0070C0"/>
              </a:solidFill>
            </a:endParaRPr>
          </a:p>
        </p:txBody>
      </p:sp>
      <p:sp>
        <p:nvSpPr>
          <p:cNvPr id="3" name="Content Placeholder 2"/>
          <p:cNvSpPr>
            <a:spLocks noGrp="1"/>
          </p:cNvSpPr>
          <p:nvPr>
            <p:ph idx="1"/>
          </p:nvPr>
        </p:nvSpPr>
        <p:spPr>
          <a:xfrm>
            <a:off x="152400" y="914400"/>
            <a:ext cx="6971665" cy="4345940"/>
          </a:xfrm>
          <a:solidFill>
            <a:schemeClr val="accent2">
              <a:lumMod val="20000"/>
              <a:lumOff val="80000"/>
            </a:schemeClr>
          </a:solidFill>
        </p:spPr>
        <p:txBody>
          <a:bodyPr>
            <a:noAutofit/>
          </a:bodyPr>
          <a:lstStyle/>
          <a:p>
            <a:pPr lvl="0" algn="just"/>
            <a:r>
              <a:rPr lang="en-IN" altLang="en-US" sz="2400" dirty="0"/>
              <a:t>Check address tag of </a:t>
            </a:r>
            <a:r>
              <a:rPr lang="en-US" sz="2400" dirty="0"/>
              <a:t> </a:t>
            </a:r>
            <a:r>
              <a:rPr lang="en-IN" sz="2400" dirty="0"/>
              <a:t>EVM/VVPAT</a:t>
            </a:r>
            <a:r>
              <a:rPr lang="en-US" sz="2400" dirty="0"/>
              <a:t> and make sure whether it is assigned to your polling station </a:t>
            </a:r>
          </a:p>
          <a:p>
            <a:pPr lvl="0" algn="just"/>
            <a:r>
              <a:rPr lang="en-IN" sz="2400" dirty="0">
                <a:solidFill>
                  <a:srgbClr val="C00000"/>
                </a:solidFill>
              </a:rPr>
              <a:t>Candidate Set section </a:t>
            </a:r>
            <a:r>
              <a:rPr lang="en-IN" altLang="en-US" sz="2400" dirty="0">
                <a:solidFill>
                  <a:srgbClr val="C00000"/>
                </a:solidFill>
              </a:rPr>
              <a:t>of Cu is sealed</a:t>
            </a:r>
          </a:p>
          <a:p>
            <a:pPr lvl="0" algn="just"/>
            <a:r>
              <a:rPr lang="en-IN" altLang="en-US" sz="2400" dirty="0"/>
              <a:t>Ballot paper is properly fixed in BU</a:t>
            </a:r>
            <a:endParaRPr lang="en-US" sz="2400" dirty="0"/>
          </a:p>
          <a:p>
            <a:pPr lvl="0" algn="just"/>
            <a:r>
              <a:rPr lang="en-IN" sz="2400" dirty="0">
                <a:solidFill>
                  <a:srgbClr val="C00000"/>
                </a:solidFill>
              </a:rPr>
              <a:t>Thumb Wheel of BU is at 1 (If no of candidate including NOTA is less than equal to 16)</a:t>
            </a:r>
          </a:p>
          <a:p>
            <a:pPr lvl="0" algn="just"/>
            <a:r>
              <a:rPr lang="en-IN" sz="2400" dirty="0"/>
              <a:t>Unmasked Number of button of BU = number of candidate + NOTA. Other button of BU will be masked.</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365" y="228600"/>
            <a:ext cx="6964680" cy="4648200"/>
          </a:xfrm>
          <a:ln>
            <a:solidFill>
              <a:schemeClr val="accent2">
                <a:lumMod val="60000"/>
                <a:lumOff val="40000"/>
              </a:schemeClr>
            </a:solidFill>
          </a:ln>
        </p:spPr>
        <p:txBody>
          <a:bodyPr>
            <a:noAutofit/>
          </a:bodyPr>
          <a:lstStyle/>
          <a:p>
            <a:pPr lvl="0" algn="just">
              <a:lnSpc>
                <a:spcPct val="160000"/>
              </a:lnSpc>
            </a:pPr>
            <a:r>
              <a:rPr lang="en-IN" sz="2000" dirty="0">
                <a:latin typeface="Times New Roman" panose="02020603050405020304" pitchFamily="18" charset="0"/>
                <a:cs typeface="Times New Roman" panose="02020603050405020304" pitchFamily="18" charset="0"/>
              </a:rPr>
              <a:t>BU</a:t>
            </a:r>
            <a:r>
              <a:rPr lang="en-US" sz="2000" dirty="0">
                <a:latin typeface="Times New Roman" panose="02020603050405020304" pitchFamily="18" charset="0"/>
                <a:cs typeface="Times New Roman" panose="02020603050405020304" pitchFamily="18" charset="0"/>
              </a:rPr>
              <a:t> </a:t>
            </a:r>
            <a:r>
              <a:rPr lang="en-IN" altLang="en-US" sz="2000" dirty="0">
                <a:latin typeface="Times New Roman" panose="02020603050405020304" pitchFamily="18" charset="0"/>
                <a:cs typeface="Times New Roman" panose="02020603050405020304" pitchFamily="18" charset="0"/>
              </a:rPr>
              <a:t>is sealed properly</a:t>
            </a:r>
            <a:endParaRPr lang="en-US" sz="2000" dirty="0">
              <a:latin typeface="Times New Roman" panose="02020603050405020304" pitchFamily="18" charset="0"/>
              <a:cs typeface="Times New Roman" panose="02020603050405020304" pitchFamily="18" charset="0"/>
            </a:endParaRPr>
          </a:p>
          <a:p>
            <a:pPr algn="just">
              <a:lnSpc>
                <a:spcPct val="160000"/>
              </a:lnSpc>
            </a:pPr>
            <a:r>
              <a:rPr lang="en-IN" altLang="en-US" sz="2000" dirty="0">
                <a:solidFill>
                  <a:srgbClr val="C00000"/>
                </a:solidFill>
                <a:latin typeface="Times New Roman" panose="02020603050405020304" pitchFamily="18" charset="0"/>
                <a:cs typeface="Times New Roman" panose="02020603050405020304" pitchFamily="18" charset="0"/>
              </a:rPr>
              <a:t>Check with list (</a:t>
            </a:r>
            <a:r>
              <a:rPr lang="en-IN" sz="2000" dirty="0">
                <a:solidFill>
                  <a:srgbClr val="C00000"/>
                </a:solidFill>
                <a:latin typeface="Times New Roman" panose="02020603050405020304" pitchFamily="18" charset="0"/>
                <a:cs typeface="Times New Roman" panose="02020603050405020304" pitchFamily="18" charset="0"/>
              </a:rPr>
              <a:t>EVM/VVPAT,</a:t>
            </a:r>
            <a:r>
              <a:rPr lang="en-IN" altLang="en-US" sz="2000" dirty="0">
                <a:solidFill>
                  <a:srgbClr val="C00000"/>
                </a:solidFill>
                <a:latin typeface="Times New Roman" panose="02020603050405020304" pitchFamily="18" charset="0"/>
                <a:cs typeface="Times New Roman" panose="02020603050405020304" pitchFamily="18" charset="0"/>
              </a:rPr>
              <a:t> indelible ink, Marked copy, Tendered ballot,</a:t>
            </a:r>
            <a:r>
              <a:rPr lang="en-US" sz="2000" dirty="0">
                <a:solidFill>
                  <a:srgbClr val="C00000"/>
                </a:solidFill>
                <a:latin typeface="Times New Roman" panose="02020603050405020304" pitchFamily="18" charset="0"/>
                <a:cs typeface="Times New Roman" panose="02020603050405020304" pitchFamily="18" charset="0"/>
              </a:rPr>
              <a:t> Green Paper Seal, </a:t>
            </a:r>
            <a:r>
              <a:rPr lang="en-IN" sz="2000" dirty="0">
                <a:solidFill>
                  <a:srgbClr val="C00000"/>
                </a:solidFill>
                <a:latin typeface="Times New Roman" panose="02020603050405020304" pitchFamily="18" charset="0"/>
                <a:cs typeface="Times New Roman" panose="02020603050405020304" pitchFamily="18" charset="0"/>
              </a:rPr>
              <a:t>Special Tag, Pink Paper Seal.</a:t>
            </a:r>
          </a:p>
          <a:p>
            <a:pPr algn="just">
              <a:lnSpc>
                <a:spcPct val="160000"/>
              </a:lnSpc>
            </a:pPr>
            <a:r>
              <a:rPr lang="en-IN" altLang="en-US" sz="2000" dirty="0">
                <a:solidFill>
                  <a:srgbClr val="C00000"/>
                </a:solidFill>
                <a:latin typeface="Times New Roman" panose="02020603050405020304" pitchFamily="18" charset="0"/>
                <a:cs typeface="Times New Roman" panose="02020603050405020304" pitchFamily="18" charset="0"/>
              </a:rPr>
              <a:t>No need to check VVPAT at DC. No need to switch on before </a:t>
            </a:r>
            <a:r>
              <a:rPr lang="en-US" sz="2000" dirty="0">
                <a:solidFill>
                  <a:srgbClr val="C00000"/>
                </a:solidFill>
                <a:latin typeface="Times New Roman" panose="02020603050405020304" pitchFamily="18" charset="0"/>
                <a:cs typeface="Times New Roman" panose="02020603050405020304" pitchFamily="18" charset="0"/>
              </a:rPr>
              <a:t>MOCK POLL.</a:t>
            </a:r>
          </a:p>
          <a:p>
            <a:pPr algn="just">
              <a:lnSpc>
                <a:spcPct val="160000"/>
              </a:lnSpc>
            </a:pPr>
            <a:r>
              <a:rPr lang="en-IN" altLang="en-US" sz="2000" dirty="0">
                <a:solidFill>
                  <a:srgbClr val="00B0F0"/>
                </a:solidFill>
                <a:latin typeface="Times New Roman" panose="02020603050405020304" pitchFamily="18" charset="0"/>
                <a:cs typeface="Times New Roman" panose="02020603050405020304" pitchFamily="18" charset="0"/>
              </a:rPr>
              <a:t>Dont keep </a:t>
            </a:r>
            <a:r>
              <a:rPr lang="en-US" sz="2000" dirty="0">
                <a:solidFill>
                  <a:srgbClr val="00B0F0"/>
                </a:solidFill>
                <a:latin typeface="Times New Roman" panose="02020603050405020304" pitchFamily="18" charset="0"/>
                <a:cs typeface="Times New Roman" panose="02020603050405020304" pitchFamily="18" charset="0"/>
              </a:rPr>
              <a:t>EVM/VVPAT</a:t>
            </a:r>
            <a:r>
              <a:rPr lang="as-IN" sz="2000" dirty="0">
                <a:solidFill>
                  <a:srgbClr val="00B0F0"/>
                </a:solidFill>
                <a:latin typeface="Times New Roman" panose="02020603050405020304" pitchFamily="18" charset="0"/>
                <a:cs typeface="Times New Roman" panose="02020603050405020304" pitchFamily="18" charset="0"/>
              </a:rPr>
              <a:t> </a:t>
            </a:r>
            <a:r>
              <a:rPr lang="en-IN" sz="2000" dirty="0">
                <a:solidFill>
                  <a:srgbClr val="00B0F0"/>
                </a:solidFill>
                <a:latin typeface="Times New Roman" panose="02020603050405020304" pitchFamily="18" charset="0"/>
                <a:cs typeface="Times New Roman" panose="02020603050405020304" pitchFamily="18" charset="0"/>
              </a:rPr>
              <a:t>in unassigned vehicle or unassigned place</a:t>
            </a:r>
          </a:p>
          <a:p>
            <a:pPr algn="just">
              <a:lnSpc>
                <a:spcPct val="160000"/>
              </a:lnSpc>
            </a:pPr>
            <a:r>
              <a:rPr lang="en-IN" sz="2000" dirty="0">
                <a:solidFill>
                  <a:srgbClr val="00B0F0"/>
                </a:solidFill>
                <a:latin typeface="Times New Roman" panose="02020603050405020304" pitchFamily="18" charset="0"/>
                <a:cs typeface="Times New Roman" panose="02020603050405020304" pitchFamily="18" charset="0"/>
              </a:rPr>
              <a:t>Never keep </a:t>
            </a:r>
            <a:r>
              <a:rPr lang="en-US" sz="2000" dirty="0">
                <a:solidFill>
                  <a:srgbClr val="C00000"/>
                </a:solidFill>
                <a:latin typeface="Times New Roman" panose="02020603050405020304" pitchFamily="18" charset="0"/>
                <a:cs typeface="Times New Roman" panose="02020603050405020304" pitchFamily="18" charset="0"/>
              </a:rPr>
              <a:t>EVM/VVPAT </a:t>
            </a:r>
            <a:r>
              <a:rPr lang="en-IN" altLang="en-US" sz="2000" dirty="0">
                <a:solidFill>
                  <a:srgbClr val="C00000"/>
                </a:solidFill>
                <a:latin typeface="Times New Roman" panose="02020603050405020304" pitchFamily="18" charset="0"/>
                <a:cs typeface="Times New Roman" panose="02020603050405020304" pitchFamily="18" charset="0"/>
              </a:rPr>
              <a:t>unattended </a:t>
            </a:r>
            <a:r>
              <a:rPr lang="en-IN" sz="2000" dirty="0">
                <a:solidFill>
                  <a:srgbClr val="202124"/>
                </a:solidFill>
                <a:latin typeface="Times New Roman" panose="02020603050405020304" pitchFamily="18" charset="0"/>
                <a:cs typeface="Times New Roman" panose="02020603050405020304" pitchFamily="18" charset="0"/>
              </a:rPr>
              <a:t>without security</a:t>
            </a:r>
            <a:endParaRPr lang="en-IN" sz="2000" dirty="0">
              <a:solidFill>
                <a:srgbClr val="C00000"/>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1" y="99060"/>
            <a:ext cx="127000" cy="25908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spAutoFit/>
          </a:bodyPr>
          <a:lstStyle/>
          <a:p>
            <a:pPr eaLnBrk="0" fontAlgn="base" hangingPunct="0">
              <a:spcBef>
                <a:spcPct val="0"/>
              </a:spcBef>
              <a:spcAft>
                <a:spcPct val="0"/>
              </a:spcAft>
            </a:pPr>
            <a:endParaRPr lang="en-US" altLang="en-US" sz="1800" dirty="0">
              <a:solidFill>
                <a:prstClr val="black"/>
              </a:solidFill>
              <a:latin typeface="Arial" panose="020B0604020202020204" pitchFamily="34" charset="0"/>
            </a:endParaRPr>
          </a:p>
        </p:txBody>
      </p:sp>
      <p:sp>
        <p:nvSpPr>
          <p:cNvPr id="4" name="Rectangle 2"/>
          <p:cNvSpPr>
            <a:spLocks noChangeArrowheads="1"/>
          </p:cNvSpPr>
          <p:nvPr/>
        </p:nvSpPr>
        <p:spPr bwMode="auto">
          <a:xfrm>
            <a:off x="0" y="207010"/>
            <a:ext cx="13970" cy="4318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spAutoFit/>
          </a:bodyPr>
          <a:lstStyle/>
          <a:p>
            <a:pPr eaLnBrk="0" fontAlgn="base" hangingPunct="0">
              <a:spcBef>
                <a:spcPct val="0"/>
              </a:spcBef>
              <a:spcAft>
                <a:spcPct val="0"/>
              </a:spcAft>
            </a:pPr>
            <a:r>
              <a:rPr lang="en-US" altLang="en-US" sz="400" dirty="0">
                <a:solidFill>
                  <a:prstClr val="black"/>
                </a:solidFill>
                <a:latin typeface="Arial" panose="020B0604020202020204" pitchFamily="34" charset="0"/>
                <a:cs typeface="Vrinda"/>
              </a:rPr>
              <a:t> </a:t>
            </a:r>
            <a:endParaRPr lang="en-US" altLang="en-US" sz="1800" dirty="0">
              <a:solidFill>
                <a:prstClr val="black"/>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19711"/>
            <a:ext cx="6583680" cy="466075"/>
          </a:xfrm>
          <a:solidFill>
            <a:srgbClr val="FFFF00"/>
          </a:solidFill>
        </p:spPr>
        <p:txBody>
          <a:bodyPr>
            <a:normAutofit fontScale="90000"/>
          </a:bodyPr>
          <a:lstStyle/>
          <a:p>
            <a:pPr algn="ctr"/>
            <a:r>
              <a:rPr lang="en-IN" altLang="en-US" sz="3200" b="1" dirty="0">
                <a:solidFill>
                  <a:srgbClr val="0070C0"/>
                </a:solidFill>
              </a:rPr>
              <a:t>Electoral Roll</a:t>
            </a:r>
          </a:p>
        </p:txBody>
      </p:sp>
      <p:sp>
        <p:nvSpPr>
          <p:cNvPr id="3" name="Content Placeholder 2"/>
          <p:cNvSpPr>
            <a:spLocks noGrp="1"/>
          </p:cNvSpPr>
          <p:nvPr>
            <p:ph idx="1"/>
          </p:nvPr>
        </p:nvSpPr>
        <p:spPr>
          <a:xfrm>
            <a:off x="365760" y="741593"/>
            <a:ext cx="6583680" cy="4229130"/>
          </a:xfrm>
        </p:spPr>
        <p:txBody>
          <a:bodyPr>
            <a:noAutofit/>
          </a:bodyPr>
          <a:lstStyle/>
          <a:p>
            <a:pPr marL="285750" indent="-285750" algn="just">
              <a:lnSpc>
                <a:spcPct val="120000"/>
              </a:lnSpc>
            </a:pPr>
            <a:r>
              <a:rPr lang="en-US" altLang="en-US" sz="2000" dirty="0">
                <a:solidFill>
                  <a:srgbClr val="202124"/>
                </a:solidFill>
                <a:latin typeface="inherit"/>
              </a:rPr>
              <a:t>The Electoral Roll will be Integrated. Names included in SSR-2023 will not be bundled with their family members. New serialization in the Electoral Roll will not be made.</a:t>
            </a:r>
          </a:p>
          <a:p>
            <a:pPr algn="just"/>
            <a:r>
              <a:rPr lang="en-US" sz="2000" dirty="0"/>
              <a:t>All additions made during continuous </a:t>
            </a:r>
            <a:r>
              <a:rPr lang="en-US" sz="2000" dirty="0" err="1"/>
              <a:t>updation</a:t>
            </a:r>
            <a:r>
              <a:rPr lang="en-US" sz="2000" dirty="0"/>
              <a:t> from the last date of final publication (22.01.2024) till the last date of nomination will be kept in order by issuing serial from the last serial of the roll onwards.</a:t>
            </a:r>
          </a:p>
          <a:p>
            <a:pPr algn="just"/>
            <a:r>
              <a:rPr lang="en-US" sz="2000" dirty="0"/>
              <a:t>The published list will be marked Deletion/Correction</a:t>
            </a:r>
          </a:p>
          <a:p>
            <a:pPr algn="just"/>
            <a:r>
              <a:rPr lang="en-US" sz="2000" dirty="0"/>
              <a:t># means corrected in SSR-24</a:t>
            </a:r>
          </a:p>
          <a:p>
            <a:pPr algn="just"/>
            <a:r>
              <a:rPr lang="en-US" sz="2000" dirty="0"/>
              <a:t>(2)# means corrected in Continuous </a:t>
            </a:r>
            <a:r>
              <a:rPr lang="en-US" sz="2000" dirty="0" err="1"/>
              <a:t>updation</a:t>
            </a:r>
            <a:r>
              <a:rPr lang="en-US" sz="2000"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4830064" y="3481440"/>
            <a:ext cx="1814576" cy="79184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 rIns="0" bIns="-10156" numCol="1" anchor="ctr" anchorCtr="0" compatLnSpc="1">
            <a:spAutoFit/>
          </a:bodyPr>
          <a:lstStyle/>
          <a:p>
            <a:pPr marL="0" indent="0" defTabSz="914400">
              <a:spcBef>
                <a:spcPct val="0"/>
              </a:spcBef>
              <a:buNone/>
            </a:pPr>
            <a:endParaRPr lang="en-US" altLang="en-US" sz="480" dirty="0">
              <a:latin typeface="Arial" panose="020B0604020202020204" pitchFamily="34" charset="0"/>
            </a:endParaRPr>
          </a:p>
          <a:p>
            <a:pPr marL="0" indent="0" defTabSz="914400">
              <a:spcBef>
                <a:spcPct val="0"/>
              </a:spcBef>
              <a:buNone/>
            </a:pPr>
            <a:endParaRPr lang="en-US" altLang="en-US" sz="480" dirty="0">
              <a:latin typeface="Arial" panose="020B0604020202020204" pitchFamily="34" charset="0"/>
            </a:endParaRPr>
          </a:p>
          <a:p>
            <a:pPr marL="0" indent="0" defTabSz="914400">
              <a:spcBef>
                <a:spcPct val="0"/>
              </a:spcBef>
              <a:buNone/>
            </a:pPr>
            <a:endParaRPr lang="en-US" altLang="en-US" sz="480" dirty="0">
              <a:latin typeface="Arial" panose="020B0604020202020204" pitchFamily="34" charset="0"/>
            </a:endParaRPr>
          </a:p>
          <a:p>
            <a:pPr marL="0" indent="0" defTabSz="914400">
              <a:spcBef>
                <a:spcPct val="0"/>
              </a:spcBef>
              <a:buNone/>
            </a:pPr>
            <a:endParaRPr lang="en-US" altLang="en-US" sz="480" dirty="0">
              <a:latin typeface="Arial" panose="020B0604020202020204" pitchFamily="34" charset="0"/>
            </a:endParaRPr>
          </a:p>
          <a:p>
            <a:pPr marL="0" indent="0" defTabSz="914400">
              <a:spcBef>
                <a:spcPct val="0"/>
              </a:spcBef>
              <a:buNone/>
            </a:pPr>
            <a:endParaRPr lang="en-US" altLang="en-US" sz="480" dirty="0">
              <a:latin typeface="Arial" panose="020B0604020202020204" pitchFamily="34" charset="0"/>
            </a:endParaRPr>
          </a:p>
          <a:p>
            <a:pPr marL="0" indent="0" defTabSz="914400">
              <a:spcBef>
                <a:spcPct val="0"/>
              </a:spcBef>
              <a:buNone/>
            </a:pPr>
            <a:endParaRPr lang="en-US" altLang="en-US" sz="480" dirty="0">
              <a:latin typeface="Arial" panose="020B0604020202020204" pitchFamily="34" charset="0"/>
            </a:endParaRPr>
          </a:p>
          <a:p>
            <a:pPr marL="0" indent="0" defTabSz="914400">
              <a:spcBef>
                <a:spcPct val="0"/>
              </a:spcBef>
              <a:buNone/>
            </a:pPr>
            <a:endParaRPr lang="en-US" altLang="en-US" sz="480" dirty="0">
              <a:latin typeface="Arial" panose="020B0604020202020204" pitchFamily="34" charset="0"/>
            </a:endParaRPr>
          </a:p>
          <a:p>
            <a:pPr marL="0" indent="0" defTabSz="914400">
              <a:spcBef>
                <a:spcPct val="0"/>
              </a:spcBef>
              <a:buNone/>
            </a:pPr>
            <a:endParaRPr lang="en-US" altLang="en-US" sz="480" dirty="0">
              <a:latin typeface="Arial" panose="020B0604020202020204" pitchFamily="34" charset="0"/>
            </a:endParaRPr>
          </a:p>
          <a:p>
            <a:pPr marL="0" indent="0" defTabSz="914400">
              <a:spcBef>
                <a:spcPct val="0"/>
              </a:spcBef>
              <a:buNone/>
            </a:pPr>
            <a:endParaRPr lang="en-US" altLang="en-US" sz="1440" dirty="0">
              <a:latin typeface="Arial" panose="020B0604020202020204" pitchFamily="34" charset="0"/>
            </a:endParaRPr>
          </a:p>
        </p:txBody>
      </p:sp>
      <p:sp>
        <p:nvSpPr>
          <p:cNvPr id="6" name="Rectangle 3"/>
          <p:cNvSpPr>
            <a:spLocks noChangeArrowheads="1"/>
          </p:cNvSpPr>
          <p:nvPr/>
        </p:nvSpPr>
        <p:spPr bwMode="auto">
          <a:xfrm>
            <a:off x="121920" y="381000"/>
            <a:ext cx="7086600" cy="474472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 rIns="0" bIns="-10156" numCol="1" anchor="ctr" anchorCtr="0" compatLnSpc="1">
            <a:spAutoFit/>
          </a:bodyPr>
          <a:lstStyle/>
          <a:p>
            <a:pPr marL="0" indent="0" algn="just" eaLnBrk="0" fontAlgn="base" hangingPunct="0">
              <a:lnSpc>
                <a:spcPct val="120000"/>
              </a:lnSpc>
              <a:spcBef>
                <a:spcPct val="0"/>
              </a:spcBef>
              <a:spcAft>
                <a:spcPct val="0"/>
              </a:spcAft>
              <a:buFont typeface="Arial" panose="020B0604020202020204" pitchFamily="34" charset="0"/>
              <a:buNone/>
            </a:pPr>
            <a:endParaRPr lang="en-US" dirty="0"/>
          </a:p>
          <a:p>
            <a:pPr marL="285750" indent="-285750" algn="just">
              <a:lnSpc>
                <a:spcPct val="120000"/>
              </a:lnSpc>
              <a:buFont typeface="Arial" panose="020B0604020202020204" pitchFamily="34" charset="0"/>
              <a:buChar char="•"/>
            </a:pPr>
            <a:r>
              <a:rPr lang="en-US" sz="2000" dirty="0"/>
              <a:t>DELETED across the board means that it has been removed in the SSR.</a:t>
            </a:r>
          </a:p>
          <a:p>
            <a:pPr marL="285750" indent="-285750" algn="just">
              <a:lnSpc>
                <a:spcPct val="120000"/>
              </a:lnSpc>
              <a:buFont typeface="Arial" panose="020B0604020202020204" pitchFamily="34" charset="0"/>
              <a:buChar char="•"/>
            </a:pPr>
            <a:r>
              <a:rPr lang="en-US" sz="2000" dirty="0"/>
              <a:t>DELETED 2 across the board means that it has been removed in the Continuous </a:t>
            </a:r>
            <a:r>
              <a:rPr lang="en-US" sz="2000" dirty="0" err="1"/>
              <a:t>Updation</a:t>
            </a:r>
            <a:r>
              <a:rPr lang="en-US" sz="2000" dirty="0"/>
              <a:t>.</a:t>
            </a:r>
          </a:p>
          <a:p>
            <a:pPr marL="285750" indent="-285750" algn="just">
              <a:lnSpc>
                <a:spcPct val="120000"/>
              </a:lnSpc>
              <a:buFont typeface="Arial" panose="020B0604020202020204" pitchFamily="34" charset="0"/>
              <a:buChar char="•"/>
            </a:pPr>
            <a:r>
              <a:rPr lang="en-US" sz="2000" dirty="0"/>
              <a:t>Beside each Deletion S / Q / R / M will be mentioned as the reason</a:t>
            </a:r>
            <a:r>
              <a:rPr lang="en-IN" sz="2000" b="1" dirty="0">
                <a:solidFill>
                  <a:prstClr val="black"/>
                </a:solidFill>
              </a:rPr>
              <a:t> (E  =  Expired,  S  =  Shifted,  R  =  Repeated,  Q  = Disqualified, M = Missing). </a:t>
            </a:r>
            <a:endParaRPr lang="en-US" sz="2000" dirty="0"/>
          </a:p>
          <a:p>
            <a:pPr marL="285750" indent="-285750" algn="just">
              <a:lnSpc>
                <a:spcPct val="120000"/>
              </a:lnSpc>
              <a:buFont typeface="Arial" panose="020B0604020202020204" pitchFamily="34" charset="0"/>
              <a:buChar char="•"/>
            </a:pPr>
            <a:r>
              <a:rPr lang="en-US" sz="2000" dirty="0">
                <a:solidFill>
                  <a:srgbClr val="C00000"/>
                </a:solidFill>
              </a:rPr>
              <a:t>Check the list of CSV, AIS, ASD and ARL.</a:t>
            </a:r>
            <a:endParaRPr lang="en-US" sz="2000" dirty="0">
              <a:solidFill>
                <a:srgbClr val="C00000"/>
              </a:solidFill>
              <a:latin typeface="Arial" panose="020B0604020202020204" pitchFamily="34" charset="0"/>
            </a:endParaRPr>
          </a:p>
          <a:p>
            <a:pPr marL="285750" indent="-285750" algn="just">
              <a:lnSpc>
                <a:spcPct val="120000"/>
              </a:lnSpc>
              <a:buFont typeface="Arial" panose="020B0604020202020204" pitchFamily="34" charset="0"/>
              <a:buChar char="•"/>
            </a:pPr>
            <a:r>
              <a:rPr lang="en-US" sz="2000" dirty="0">
                <a:solidFill>
                  <a:prstClr val="black"/>
                </a:solidFill>
              </a:rPr>
              <a:t>Voters who have been given Election Duty Certificate and Postal Ballot will have the word ED and PB written next to their name respectively and the signature of the ARO next to it.</a:t>
            </a:r>
            <a:endParaRPr lang="en-US" sz="2000" dirty="0">
              <a:solidFill>
                <a:prstClr val="black"/>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2"/>
          <p:cNvSpPr txBox="1"/>
          <p:nvPr/>
        </p:nvSpPr>
        <p:spPr>
          <a:xfrm>
            <a:off x="0" y="11430"/>
            <a:ext cx="7315200" cy="397032"/>
          </a:xfrm>
          <a:prstGeom prst="rect">
            <a:avLst/>
          </a:prstGeom>
          <a:solidFill>
            <a:schemeClr val="accent6">
              <a:lumMod val="40000"/>
              <a:lumOff val="60000"/>
            </a:schemeClr>
          </a:solidFill>
        </p:spPr>
        <p:txBody>
          <a:bodyPr lIns="73152" tIns="36576" rIns="73152" bIns="3657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5760" indent="-365760" fontAlgn="auto">
              <a:spcBef>
                <a:spcPts val="0"/>
              </a:spcBef>
              <a:spcAft>
                <a:spcPts val="0"/>
              </a:spcAft>
              <a:defRPr/>
            </a:pPr>
            <a:r>
              <a:rPr lang="en-US" sz="2100" b="1" dirty="0">
                <a:latin typeface="Times New Roman" panose="02020603050405020304" pitchFamily="18" charset="0"/>
                <a:cs typeface="Times New Roman" panose="02020603050405020304" pitchFamily="18" charset="0"/>
                <a:sym typeface="Open Sans"/>
              </a:rPr>
              <a:t>MARKED COPY OF ELECTORAL ROLL                        PG. </a:t>
            </a:r>
            <a:endParaRPr lang="en-IN" sz="2100" b="1" dirty="0"/>
          </a:p>
        </p:txBody>
      </p:sp>
      <p:pic>
        <p:nvPicPr>
          <p:cNvPr id="3" name="Picture 2"/>
          <p:cNvPicPr>
            <a:picLocks noChangeAspect="1"/>
          </p:cNvPicPr>
          <p:nvPr/>
        </p:nvPicPr>
        <p:blipFill rotWithShape="1">
          <a:blip r:embed="rId2" cstate="print"/>
          <a:srcRect t="4167" b="6944"/>
          <a:stretch>
            <a:fillRect/>
          </a:stretch>
        </p:blipFill>
        <p:spPr>
          <a:xfrm>
            <a:off x="1143000" y="533400"/>
            <a:ext cx="4800600" cy="4876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68" r="8047" b="24166"/>
          <a:stretch>
            <a:fillRect/>
          </a:stretch>
        </p:blipFill>
        <p:spPr>
          <a:xfrm>
            <a:off x="164950" y="107577"/>
            <a:ext cx="7028330" cy="521387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788B5-0153-8241-319C-0322A21AD3AA}"/>
              </a:ext>
            </a:extLst>
          </p:cNvPr>
          <p:cNvSpPr>
            <a:spLocks noGrp="1"/>
          </p:cNvSpPr>
          <p:nvPr>
            <p:ph type="title"/>
          </p:nvPr>
        </p:nvSpPr>
        <p:spPr/>
        <p:txBody>
          <a:bodyPr/>
          <a:lstStyle/>
          <a:p>
            <a:r>
              <a:rPr lang="en-US" dirty="0"/>
              <a:t>DCRC Venue</a:t>
            </a:r>
            <a:endParaRPr lang="en-IN" dirty="0"/>
          </a:p>
        </p:txBody>
      </p:sp>
      <p:sp>
        <p:nvSpPr>
          <p:cNvPr id="3" name="Content Placeholder 2">
            <a:extLst>
              <a:ext uri="{FF2B5EF4-FFF2-40B4-BE49-F238E27FC236}">
                <a16:creationId xmlns:a16="http://schemas.microsoft.com/office/drawing/2014/main" id="{39AA06D2-99DF-3C80-90E3-97E37815E7A1}"/>
              </a:ext>
            </a:extLst>
          </p:cNvPr>
          <p:cNvSpPr>
            <a:spLocks noGrp="1"/>
          </p:cNvSpPr>
          <p:nvPr>
            <p:ph idx="1"/>
          </p:nvPr>
        </p:nvSpPr>
        <p:spPr/>
        <p:txBody>
          <a:bodyPr/>
          <a:lstStyle/>
          <a:p>
            <a:pPr algn="l"/>
            <a:r>
              <a:rPr lang="en-US" sz="3600" b="0" i="0" dirty="0">
                <a:solidFill>
                  <a:srgbClr val="202124"/>
                </a:solidFill>
                <a:effectLst/>
                <a:highlight>
                  <a:srgbClr val="FFFFFF"/>
                </a:highlight>
                <a:latin typeface="Google Sans"/>
              </a:rPr>
              <a:t>Sister </a:t>
            </a:r>
            <a:r>
              <a:rPr lang="en-US" sz="3600" b="0" i="0" dirty="0" err="1">
                <a:solidFill>
                  <a:srgbClr val="202124"/>
                </a:solidFill>
                <a:effectLst/>
                <a:highlight>
                  <a:srgbClr val="FFFFFF"/>
                </a:highlight>
                <a:latin typeface="Google Sans"/>
              </a:rPr>
              <a:t>Nibedita</a:t>
            </a:r>
            <a:r>
              <a:rPr lang="en-US" sz="3600" b="0" i="0" dirty="0">
                <a:solidFill>
                  <a:srgbClr val="202124"/>
                </a:solidFill>
                <a:effectLst/>
                <a:highlight>
                  <a:srgbClr val="FFFFFF"/>
                </a:highlight>
                <a:latin typeface="Google Sans"/>
              </a:rPr>
              <a:t> Government General Degree College for Girls</a:t>
            </a:r>
            <a:r>
              <a:rPr lang="en-US" sz="3600" b="0" i="0" dirty="0">
                <a:solidFill>
                  <a:srgbClr val="202124"/>
                </a:solidFill>
                <a:effectLst/>
                <a:highlight>
                  <a:srgbClr val="FFFFFF"/>
                </a:highlight>
                <a:latin typeface="arial" panose="020B0604020202020204" pitchFamily="34" charset="0"/>
              </a:rPr>
              <a:t>, West Bengal</a:t>
            </a:r>
          </a:p>
          <a:p>
            <a:pPr marL="0" indent="0">
              <a:buNone/>
            </a:pPr>
            <a:br>
              <a:rPr lang="en-US" b="0" i="0" u="none" strike="noStrike" dirty="0">
                <a:solidFill>
                  <a:srgbClr val="202124"/>
                </a:solidFill>
                <a:effectLst/>
                <a:highlight>
                  <a:srgbClr val="FFFFFF"/>
                </a:highlight>
                <a:latin typeface="arial" panose="020B0604020202020204" pitchFamily="34" charset="0"/>
              </a:rPr>
            </a:br>
            <a:endParaRPr lang="en-IN" dirty="0"/>
          </a:p>
        </p:txBody>
      </p:sp>
    </p:spTree>
    <p:extLst>
      <p:ext uri="{BB962C8B-B14F-4D97-AF65-F5344CB8AC3E}">
        <p14:creationId xmlns:p14="http://schemas.microsoft.com/office/powerpoint/2010/main" val="1026044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2"/>
          <p:cNvSpPr txBox="1"/>
          <p:nvPr/>
        </p:nvSpPr>
        <p:spPr>
          <a:xfrm>
            <a:off x="0" y="11430"/>
            <a:ext cx="7315200" cy="394970"/>
          </a:xfrm>
          <a:prstGeom prst="rect">
            <a:avLst/>
          </a:prstGeom>
          <a:solidFill>
            <a:schemeClr val="accent6">
              <a:lumMod val="40000"/>
              <a:lumOff val="60000"/>
            </a:schemeClr>
          </a:solidFill>
        </p:spPr>
        <p:txBody>
          <a:bodyPr lIns="73152" tIns="36576" rIns="73152" bIns="36576">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5760" indent="-365760" algn="ctr" fontAlgn="auto">
              <a:spcBef>
                <a:spcPts val="0"/>
              </a:spcBef>
              <a:spcAft>
                <a:spcPts val="0"/>
              </a:spcAft>
              <a:defRPr/>
            </a:pPr>
            <a:r>
              <a:rPr lang="en-US" sz="2100" b="1" dirty="0">
                <a:latin typeface="Times New Roman" panose="02020603050405020304" pitchFamily="18" charset="0"/>
                <a:cs typeface="Times New Roman" panose="02020603050405020304" pitchFamily="18" charset="0"/>
                <a:sym typeface="Open Sans"/>
              </a:rPr>
              <a:t>MARKED COPY OF ELECTORAL ROLL</a:t>
            </a:r>
            <a:endParaRPr lang="en-IN" sz="2100" b="1" dirty="0"/>
          </a:p>
        </p:txBody>
      </p:sp>
      <p:pic>
        <p:nvPicPr>
          <p:cNvPr id="3" name="Picture 2"/>
          <p:cNvPicPr>
            <a:picLocks noChangeAspect="1"/>
          </p:cNvPicPr>
          <p:nvPr/>
        </p:nvPicPr>
        <p:blipFill rotWithShape="1">
          <a:blip r:embed="rId2" cstate="print"/>
          <a:srcRect b="11111"/>
          <a:stretch>
            <a:fillRect/>
          </a:stretch>
        </p:blipFill>
        <p:spPr>
          <a:xfrm>
            <a:off x="1719384" y="533400"/>
            <a:ext cx="3876431" cy="4876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94267" y="2302137"/>
            <a:ext cx="846269" cy="127635"/>
          </a:xfrm>
          <a:prstGeom prst="rect">
            <a:avLst/>
          </a:prstGeom>
          <a:solidFill>
            <a:schemeClr val="bg1"/>
          </a:solidFill>
        </p:spPr>
        <p:txBody>
          <a:bodyPr wrap="square" rtlCol="0">
            <a:spAutoFit/>
          </a:bodyPr>
          <a:lstStyle/>
          <a:p>
            <a:endParaRPr lang="en-IN" sz="240" dirty="0"/>
          </a:p>
        </p:txBody>
      </p:sp>
      <p:pic>
        <p:nvPicPr>
          <p:cNvPr id="12" name="Picture 11"/>
          <p:cNvPicPr>
            <a:picLocks noChangeAspect="1"/>
          </p:cNvPicPr>
          <p:nvPr/>
        </p:nvPicPr>
        <p:blipFill>
          <a:blip r:embed="rId2"/>
          <a:stretch>
            <a:fillRect/>
          </a:stretch>
        </p:blipFill>
        <p:spPr>
          <a:xfrm>
            <a:off x="3903930" y="2859234"/>
            <a:ext cx="843759" cy="112176"/>
          </a:xfrm>
          <a:prstGeom prst="rect">
            <a:avLst/>
          </a:prstGeom>
        </p:spPr>
      </p:pic>
      <p:sp>
        <p:nvSpPr>
          <p:cNvPr id="14" name="TextBox 13"/>
          <p:cNvSpPr txBox="1"/>
          <p:nvPr/>
        </p:nvSpPr>
        <p:spPr>
          <a:xfrm>
            <a:off x="3693459" y="3995899"/>
            <a:ext cx="1520414" cy="127635"/>
          </a:xfrm>
          <a:prstGeom prst="rect">
            <a:avLst/>
          </a:prstGeom>
          <a:solidFill>
            <a:schemeClr val="bg1"/>
          </a:solidFill>
        </p:spPr>
        <p:txBody>
          <a:bodyPr wrap="square" rtlCol="0">
            <a:spAutoFit/>
          </a:bodyPr>
          <a:lstStyle/>
          <a:p>
            <a:endParaRPr lang="en-IN" sz="240" dirty="0"/>
          </a:p>
        </p:txBody>
      </p:sp>
      <p:pic>
        <p:nvPicPr>
          <p:cNvPr id="15" name="Picture 14"/>
          <p:cNvPicPr>
            <a:picLocks noChangeAspect="1"/>
          </p:cNvPicPr>
          <p:nvPr/>
        </p:nvPicPr>
        <p:blipFill>
          <a:blip r:embed="rId3"/>
          <a:stretch>
            <a:fillRect/>
          </a:stretch>
        </p:blipFill>
        <p:spPr>
          <a:xfrm>
            <a:off x="0" y="106620"/>
            <a:ext cx="7042710" cy="518936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15"/>
            <a:ext cx="7315200" cy="367022"/>
          </a:xfrm>
          <a:solidFill>
            <a:schemeClr val="accent6">
              <a:lumMod val="40000"/>
              <a:lumOff val="60000"/>
            </a:schemeClr>
          </a:solidFill>
        </p:spPr>
        <p:txBody>
          <a:bodyPr>
            <a:normAutofit fontScale="90000"/>
          </a:bodyPr>
          <a:lstStyle/>
          <a:p>
            <a:r>
              <a:rPr lang="en-US" sz="3200" b="1" dirty="0"/>
              <a:t>E-Roll for Poll</a:t>
            </a:r>
            <a:endParaRPr lang="en-IN" sz="1760" dirty="0"/>
          </a:p>
        </p:txBody>
      </p:sp>
      <p:pic>
        <p:nvPicPr>
          <p:cNvPr id="3" name="Picture 2"/>
          <p:cNvPicPr>
            <a:picLocks noChangeAspect="1"/>
          </p:cNvPicPr>
          <p:nvPr/>
        </p:nvPicPr>
        <p:blipFill rotWithShape="1">
          <a:blip r:embed="rId2"/>
          <a:srcRect r="65734" b="59329"/>
          <a:stretch>
            <a:fillRect/>
          </a:stretch>
        </p:blipFill>
        <p:spPr>
          <a:xfrm>
            <a:off x="112955" y="466570"/>
            <a:ext cx="3044342" cy="3072610"/>
          </a:xfrm>
          <a:prstGeom prst="rect">
            <a:avLst/>
          </a:prstGeom>
        </p:spPr>
      </p:pic>
      <p:pic>
        <p:nvPicPr>
          <p:cNvPr id="9" name="Picture 8"/>
          <p:cNvPicPr>
            <a:picLocks noChangeAspect="1"/>
          </p:cNvPicPr>
          <p:nvPr/>
        </p:nvPicPr>
        <p:blipFill>
          <a:blip r:embed="rId3"/>
          <a:stretch>
            <a:fillRect/>
          </a:stretch>
        </p:blipFill>
        <p:spPr>
          <a:xfrm>
            <a:off x="4572745" y="466560"/>
            <a:ext cx="2682473" cy="3072650"/>
          </a:xfrm>
          <a:prstGeom prst="rect">
            <a:avLst/>
          </a:prstGeom>
        </p:spPr>
      </p:pic>
      <p:pic>
        <p:nvPicPr>
          <p:cNvPr id="11" name="Picture 10"/>
          <p:cNvPicPr>
            <a:picLocks noChangeAspect="1"/>
          </p:cNvPicPr>
          <p:nvPr/>
        </p:nvPicPr>
        <p:blipFill>
          <a:blip r:embed="rId4"/>
          <a:stretch>
            <a:fillRect/>
          </a:stretch>
        </p:blipFill>
        <p:spPr>
          <a:xfrm>
            <a:off x="335280" y="3539200"/>
            <a:ext cx="6518318" cy="1690738"/>
          </a:xfrm>
          <a:prstGeom prst="rect">
            <a:avLst/>
          </a:prstGeom>
        </p:spPr>
      </p:pic>
      <p:sp>
        <p:nvSpPr>
          <p:cNvPr id="12" name="TextBox 11"/>
          <p:cNvSpPr txBox="1"/>
          <p:nvPr/>
        </p:nvSpPr>
        <p:spPr>
          <a:xfrm>
            <a:off x="3187289" y="545054"/>
            <a:ext cx="1355464" cy="1383665"/>
          </a:xfrm>
          <a:prstGeom prst="rect">
            <a:avLst/>
          </a:prstGeom>
          <a:solidFill>
            <a:schemeClr val="accent1">
              <a:lumMod val="60000"/>
              <a:lumOff val="40000"/>
            </a:schemeClr>
          </a:solidFill>
        </p:spPr>
        <p:txBody>
          <a:bodyPr wrap="square" rtlCol="0">
            <a:spAutoFit/>
          </a:bodyPr>
          <a:lstStyle/>
          <a:p>
            <a:r>
              <a:rPr lang="en-IN" sz="1200" dirty="0"/>
              <a:t>DELETED- Deletion in SSR</a:t>
            </a:r>
          </a:p>
          <a:p>
            <a:endParaRPr lang="en-IN" sz="1200" dirty="0"/>
          </a:p>
          <a:p>
            <a:r>
              <a:rPr lang="en-IN" sz="1200" dirty="0"/>
              <a:t>DELETED-2 : Deletion in Continuous </a:t>
            </a:r>
            <a:r>
              <a:rPr lang="en-IN" sz="1200" dirty="0" err="1"/>
              <a:t>updation</a:t>
            </a:r>
            <a:endParaRPr lang="en-IN" sz="1200" dirty="0"/>
          </a:p>
        </p:txBody>
      </p:sp>
      <p:sp>
        <p:nvSpPr>
          <p:cNvPr id="13" name="TextBox 12"/>
          <p:cNvSpPr txBox="1"/>
          <p:nvPr/>
        </p:nvSpPr>
        <p:spPr>
          <a:xfrm>
            <a:off x="3184446" y="2170114"/>
            <a:ext cx="1355464" cy="1198880"/>
          </a:xfrm>
          <a:prstGeom prst="rect">
            <a:avLst/>
          </a:prstGeom>
          <a:solidFill>
            <a:srgbClr val="92D050"/>
          </a:solidFill>
        </p:spPr>
        <p:txBody>
          <a:bodyPr wrap="square" rtlCol="0">
            <a:spAutoFit/>
          </a:bodyPr>
          <a:lstStyle/>
          <a:p>
            <a:r>
              <a:rPr lang="en-IN" sz="1200" dirty="0"/>
              <a:t># - correction  in SSR</a:t>
            </a:r>
          </a:p>
          <a:p>
            <a:endParaRPr lang="en-IN" sz="1200" dirty="0"/>
          </a:p>
          <a:p>
            <a:r>
              <a:rPr lang="en-IN" sz="1200" dirty="0"/>
              <a:t>(2)# -correction  in Continuous </a:t>
            </a:r>
            <a:r>
              <a:rPr lang="en-IN" sz="1200" dirty="0" err="1"/>
              <a:t>updation</a:t>
            </a:r>
            <a:endParaRPr lang="en-IN"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7010400" cy="4825594"/>
          </a:xfrm>
        </p:spPr>
        <p:txBody>
          <a:bodyPr>
            <a:normAutofit fontScale="97500"/>
          </a:bodyPr>
          <a:lstStyle/>
          <a:p>
            <a:pPr algn="just">
              <a:spcBef>
                <a:spcPts val="900"/>
              </a:spcBef>
            </a:pPr>
            <a:r>
              <a:rPr lang="en-US" sz="2000" dirty="0"/>
              <a:t>Voters who have the word PB next to their name cannot cast their vote at their booth.</a:t>
            </a:r>
          </a:p>
          <a:p>
            <a:pPr algn="just">
              <a:spcBef>
                <a:spcPts val="900"/>
              </a:spcBef>
            </a:pPr>
            <a:r>
              <a:rPr lang="en-US" sz="2000" dirty="0">
                <a:solidFill>
                  <a:srgbClr val="FF0000"/>
                </a:solidFill>
              </a:rPr>
              <a:t>EDC voters can vote at any booth of that PC (For Assembly election- AC) except the booth where they have their name.</a:t>
            </a:r>
          </a:p>
          <a:p>
            <a:pPr algn="just">
              <a:spcBef>
                <a:spcPts val="900"/>
              </a:spcBef>
            </a:pPr>
            <a:r>
              <a:rPr lang="en-US" sz="2000" dirty="0"/>
              <a:t>Check the marked copy to see if all parts are correct</a:t>
            </a:r>
          </a:p>
          <a:p>
            <a:pPr algn="just">
              <a:spcBef>
                <a:spcPts val="900"/>
              </a:spcBef>
            </a:pPr>
            <a:r>
              <a:rPr lang="en-US" sz="2000" dirty="0">
                <a:solidFill>
                  <a:srgbClr val="C00000"/>
                </a:solidFill>
              </a:rPr>
              <a:t>In case of Auxiliary booth, match the top sheet, total elector details and  serial no</a:t>
            </a:r>
          </a:p>
          <a:p>
            <a:pPr algn="just">
              <a:spcBef>
                <a:spcPts val="900"/>
              </a:spcBef>
            </a:pPr>
            <a:r>
              <a:rPr lang="en-US" sz="2000" dirty="0"/>
              <a:t>Match the PB/ED List given to you with the number of PB/EDC marked in the marked copy</a:t>
            </a:r>
          </a:p>
          <a:p>
            <a:r>
              <a:rPr lang="en-US" sz="2000" dirty="0"/>
              <a:t>Check whether each entry in the marked copy is authenticated</a:t>
            </a:r>
          </a:p>
        </p:txBody>
      </p:sp>
      <p:sp>
        <p:nvSpPr>
          <p:cNvPr id="2" name="Text Box 1"/>
          <p:cNvSpPr txBox="1"/>
          <p:nvPr/>
        </p:nvSpPr>
        <p:spPr>
          <a:xfrm>
            <a:off x="346075" y="4163695"/>
            <a:ext cx="6616065" cy="645160"/>
          </a:xfrm>
          <a:prstGeom prst="rect">
            <a:avLst/>
          </a:prstGeom>
          <a:solidFill>
            <a:srgbClr val="FFFF00"/>
          </a:solidFill>
        </p:spPr>
        <p:txBody>
          <a:bodyPr wrap="square" rtlCol="0">
            <a:spAutoFit/>
          </a:bodyPr>
          <a:lstStyle/>
          <a:p>
            <a:pPr algn="just"/>
            <a:r>
              <a:rPr lang="en-IN" altLang="en-US"/>
              <a:t>A control room with prominent signage to be set up for signing PB/ED mark if found missing during checking by PP at DC.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4434" b="61162"/>
          <a:stretch>
            <a:fillRect/>
          </a:stretch>
        </p:blipFill>
        <p:spPr>
          <a:xfrm>
            <a:off x="1727835" y="449055"/>
            <a:ext cx="5587365" cy="4901082"/>
          </a:xfrm>
          <a:prstGeom prst="rect">
            <a:avLst/>
          </a:prstGeom>
        </p:spPr>
      </p:pic>
      <p:sp>
        <p:nvSpPr>
          <p:cNvPr id="5" name="Text Box 4"/>
          <p:cNvSpPr txBox="1"/>
          <p:nvPr/>
        </p:nvSpPr>
        <p:spPr>
          <a:xfrm>
            <a:off x="94085" y="449055"/>
            <a:ext cx="1806433" cy="4901081"/>
          </a:xfrm>
          <a:prstGeom prst="rect">
            <a:avLst/>
          </a:prstGeom>
          <a:solidFill>
            <a:srgbClr val="00B0F0"/>
          </a:solidFill>
        </p:spPr>
        <p:txBody>
          <a:bodyPr wrap="square" rtlCol="0">
            <a:noAutofit/>
          </a:bodyPr>
          <a:lstStyle/>
          <a:p>
            <a:pPr marL="342900" indent="-342900">
              <a:buAutoNum type="alphaUcPeriod"/>
            </a:pPr>
            <a:r>
              <a:rPr lang="en-IN" altLang="en-US" sz="1400" b="1" dirty="0">
                <a:solidFill>
                  <a:prstClr val="black"/>
                </a:solidFill>
              </a:rPr>
              <a:t>EVM, E Roll, &amp; others</a:t>
            </a:r>
          </a:p>
          <a:p>
            <a:endParaRPr lang="en-IN" altLang="en-US" sz="1400" b="1" dirty="0">
              <a:solidFill>
                <a:prstClr val="black"/>
              </a:solidFill>
            </a:endParaRPr>
          </a:p>
          <a:p>
            <a:endParaRPr lang="en-IN" altLang="en-US" sz="1400" b="1" dirty="0">
              <a:solidFill>
                <a:prstClr val="black"/>
              </a:solidFill>
            </a:endParaRPr>
          </a:p>
          <a:p>
            <a:r>
              <a:rPr lang="en-IN" altLang="en-US" sz="1400" b="1" dirty="0">
                <a:solidFill>
                  <a:prstClr val="black"/>
                </a:solidFill>
              </a:rPr>
              <a:t>B. Forms and other formats</a:t>
            </a:r>
          </a:p>
          <a:p>
            <a:endParaRPr lang="en-IN" altLang="en-US" sz="1400" b="1" dirty="0">
              <a:solidFill>
                <a:prstClr val="black"/>
              </a:solidFill>
            </a:endParaRPr>
          </a:p>
          <a:p>
            <a:endParaRPr lang="en-IN" altLang="en-US" sz="1400" b="1" dirty="0">
              <a:solidFill>
                <a:prstClr val="black"/>
              </a:solidFill>
            </a:endParaRPr>
          </a:p>
          <a:p>
            <a:r>
              <a:rPr lang="en-IN" altLang="en-US" sz="1400" b="1" dirty="0" err="1">
                <a:solidFill>
                  <a:prstClr val="black"/>
                </a:solidFill>
              </a:rPr>
              <a:t>C.Envelopes</a:t>
            </a:r>
            <a:endParaRPr lang="en-IN" altLang="en-US" sz="1400" b="1" dirty="0">
              <a:solidFill>
                <a:prstClr val="black"/>
              </a:solidFill>
            </a:endParaRPr>
          </a:p>
          <a:p>
            <a:endParaRPr lang="en-IN" altLang="en-US" sz="1400" b="1" dirty="0">
              <a:solidFill>
                <a:prstClr val="black"/>
              </a:solidFill>
            </a:endParaRPr>
          </a:p>
          <a:p>
            <a:endParaRPr lang="en-IN" altLang="en-US" sz="1400" b="1" dirty="0">
              <a:solidFill>
                <a:prstClr val="black"/>
              </a:solidFill>
            </a:endParaRPr>
          </a:p>
          <a:p>
            <a:r>
              <a:rPr lang="en-IN" altLang="en-US" sz="1400" b="1" dirty="0" err="1">
                <a:solidFill>
                  <a:prstClr val="black"/>
                </a:solidFill>
              </a:rPr>
              <a:t>D.Seals</a:t>
            </a:r>
            <a:r>
              <a:rPr lang="en-IN" altLang="en-US" sz="1400" b="1" dirty="0">
                <a:solidFill>
                  <a:prstClr val="black"/>
                </a:solidFill>
              </a:rPr>
              <a:t>, tags &amp; marks</a:t>
            </a:r>
          </a:p>
          <a:p>
            <a:endParaRPr lang="en-IN" altLang="en-US" sz="1400" b="1" dirty="0">
              <a:solidFill>
                <a:prstClr val="black"/>
              </a:solidFill>
            </a:endParaRPr>
          </a:p>
          <a:p>
            <a:endParaRPr lang="en-IN" altLang="en-US" sz="1400" b="1" dirty="0">
              <a:solidFill>
                <a:prstClr val="black"/>
              </a:solidFill>
            </a:endParaRPr>
          </a:p>
          <a:p>
            <a:r>
              <a:rPr lang="en-IN" altLang="en-US" sz="1400" b="1" dirty="0" err="1">
                <a:solidFill>
                  <a:prstClr val="black"/>
                </a:solidFill>
              </a:rPr>
              <a:t>E.Handbooks</a:t>
            </a:r>
            <a:r>
              <a:rPr lang="en-IN" altLang="en-US" sz="1400" b="1" dirty="0">
                <a:solidFill>
                  <a:prstClr val="black"/>
                </a:solidFill>
              </a:rPr>
              <a:t> and instructions</a:t>
            </a:r>
          </a:p>
          <a:p>
            <a:endParaRPr lang="en-IN" altLang="en-US" sz="1400" b="1" dirty="0">
              <a:solidFill>
                <a:prstClr val="black"/>
              </a:solidFill>
            </a:endParaRPr>
          </a:p>
          <a:p>
            <a:endParaRPr lang="en-IN" altLang="en-US" sz="1400" b="1" dirty="0">
              <a:solidFill>
                <a:prstClr val="black"/>
              </a:solidFill>
            </a:endParaRPr>
          </a:p>
          <a:p>
            <a:r>
              <a:rPr lang="en-IN" altLang="en-US" sz="1400" b="1" dirty="0">
                <a:solidFill>
                  <a:prstClr val="black"/>
                </a:solidFill>
              </a:rPr>
              <a:t>F. Stationery items</a:t>
            </a:r>
          </a:p>
          <a:p>
            <a:endParaRPr lang="en-IN" altLang="en-US" sz="1400" b="1" dirty="0">
              <a:solidFill>
                <a:prstClr val="black"/>
              </a:solidFill>
            </a:endParaRPr>
          </a:p>
          <a:p>
            <a:endParaRPr lang="en-IN" altLang="en-US" sz="1400" b="1" dirty="0">
              <a:solidFill>
                <a:prstClr val="black"/>
              </a:solidFill>
            </a:endParaRPr>
          </a:p>
        </p:txBody>
      </p:sp>
      <p:sp>
        <p:nvSpPr>
          <p:cNvPr id="2" name="TextBox 1"/>
          <p:cNvSpPr txBox="1"/>
          <p:nvPr/>
        </p:nvSpPr>
        <p:spPr>
          <a:xfrm>
            <a:off x="94085" y="30479"/>
            <a:ext cx="7221115" cy="435610"/>
          </a:xfrm>
          <a:prstGeom prst="rect">
            <a:avLst/>
          </a:prstGeom>
          <a:solidFill>
            <a:srgbClr val="FFFF00"/>
          </a:solidFill>
        </p:spPr>
        <p:txBody>
          <a:bodyPr wrap="square" rtlCol="0">
            <a:spAutoFit/>
          </a:bodyPr>
          <a:lstStyle/>
          <a:p>
            <a:pPr algn="ctr"/>
            <a:r>
              <a:rPr lang="en-IN" sz="2240" b="1" dirty="0"/>
              <a:t>Polling Materials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38506" b="40723"/>
          <a:stretch>
            <a:fillRect/>
          </a:stretch>
        </p:blipFill>
        <p:spPr>
          <a:xfrm>
            <a:off x="79630" y="78029"/>
            <a:ext cx="7045071" cy="4145280"/>
          </a:xfrm>
          <a:prstGeom prst="rect">
            <a:avLst/>
          </a:prstGeom>
        </p:spPr>
      </p:pic>
      <p:pic>
        <p:nvPicPr>
          <p:cNvPr id="6" name="Content Placeholder 3"/>
          <p:cNvPicPr>
            <a:picLocks noChangeAspect="1"/>
          </p:cNvPicPr>
          <p:nvPr/>
        </p:nvPicPr>
        <p:blipFill>
          <a:blip r:embed="rId2"/>
          <a:srcRect t="58990" b="31539"/>
          <a:stretch>
            <a:fillRect/>
          </a:stretch>
        </p:blipFill>
        <p:spPr>
          <a:xfrm>
            <a:off x="79629" y="4223309"/>
            <a:ext cx="7045072" cy="99936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a:srcRect l="6328" t="68321" r="6118" b="4915"/>
          <a:stretch>
            <a:fillRect/>
          </a:stretch>
        </p:blipFill>
        <p:spPr>
          <a:xfrm>
            <a:off x="117043" y="68275"/>
            <a:ext cx="7110374" cy="3706368"/>
          </a:xfrm>
          <a:prstGeom prst="rect">
            <a:avLst/>
          </a:prstGeom>
        </p:spPr>
      </p:pic>
      <p:pic>
        <p:nvPicPr>
          <p:cNvPr id="6" name="Content Placeholder 3"/>
          <p:cNvPicPr>
            <a:picLocks noGrp="1" noChangeAspect="1"/>
          </p:cNvPicPr>
          <p:nvPr>
            <p:ph sz="half" idx="2"/>
          </p:nvPr>
        </p:nvPicPr>
        <p:blipFill rotWithShape="1">
          <a:blip r:embed="rId3"/>
          <a:srcRect l="6863" t="4676" r="6417" b="85568"/>
          <a:stretch>
            <a:fillRect/>
          </a:stretch>
        </p:blipFill>
        <p:spPr>
          <a:xfrm>
            <a:off x="117043" y="3774643"/>
            <a:ext cx="7110374" cy="157033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840" t="13923" r="6545" b="38862"/>
          <a:stretch>
            <a:fillRect/>
          </a:stretch>
        </p:blipFill>
        <p:spPr>
          <a:xfrm>
            <a:off x="124358" y="109728"/>
            <a:ext cx="7088429" cy="522305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476" t="60658" r="5896"/>
          <a:stretch>
            <a:fillRect/>
          </a:stretch>
        </p:blipFill>
        <p:spPr>
          <a:xfrm>
            <a:off x="109729" y="73582"/>
            <a:ext cx="7110374" cy="5318150"/>
          </a:xfrm>
          <a:prstGeom prst="rect">
            <a:avLst/>
          </a:prstGeom>
        </p:spPr>
      </p:pic>
      <p:pic>
        <p:nvPicPr>
          <p:cNvPr id="5" name="Content Placeholder 3"/>
          <p:cNvPicPr>
            <a:picLocks noGrp="1" noChangeAspect="1"/>
          </p:cNvPicPr>
          <p:nvPr>
            <p:ph sz="half" idx="4294967295"/>
          </p:nvPr>
        </p:nvPicPr>
        <p:blipFill rotWithShape="1">
          <a:blip r:embed="rId3"/>
          <a:srcRect l="6177" t="4867" r="6610" b="92258"/>
          <a:stretch>
            <a:fillRect/>
          </a:stretch>
        </p:blipFill>
        <p:spPr>
          <a:xfrm>
            <a:off x="109729" y="4755202"/>
            <a:ext cx="7110374" cy="4371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rotWithShape="1">
          <a:blip r:embed="rId2"/>
          <a:srcRect l="6326" t="7225" r="5723" b="56815"/>
          <a:stretch>
            <a:fillRect/>
          </a:stretch>
        </p:blipFill>
        <p:spPr>
          <a:xfrm>
            <a:off x="107290" y="68275"/>
            <a:ext cx="7110374" cy="53254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15974114"/>
              </p:ext>
            </p:extLst>
          </p:nvPr>
        </p:nvGraphicFramePr>
        <p:xfrm>
          <a:off x="311785" y="1066800"/>
          <a:ext cx="6560820" cy="3949700"/>
        </p:xfrm>
        <a:graphic>
          <a:graphicData uri="http://schemas.openxmlformats.org/drawingml/2006/table">
            <a:tbl>
              <a:tblPr firstRow="1" bandRow="1">
                <a:tableStyleId>{5C22544A-7EE6-4342-B048-85BDC9FD1C3A}</a:tableStyleId>
              </a:tblPr>
              <a:tblGrid>
                <a:gridCol w="655955">
                  <a:extLst>
                    <a:ext uri="{9D8B030D-6E8A-4147-A177-3AD203B41FA5}">
                      <a16:colId xmlns:a16="http://schemas.microsoft.com/office/drawing/2014/main" val="20000"/>
                    </a:ext>
                  </a:extLst>
                </a:gridCol>
                <a:gridCol w="4715510">
                  <a:extLst>
                    <a:ext uri="{9D8B030D-6E8A-4147-A177-3AD203B41FA5}">
                      <a16:colId xmlns:a16="http://schemas.microsoft.com/office/drawing/2014/main" val="20001"/>
                    </a:ext>
                  </a:extLst>
                </a:gridCol>
                <a:gridCol w="1189355">
                  <a:extLst>
                    <a:ext uri="{9D8B030D-6E8A-4147-A177-3AD203B41FA5}">
                      <a16:colId xmlns:a16="http://schemas.microsoft.com/office/drawing/2014/main" val="20002"/>
                    </a:ext>
                  </a:extLst>
                </a:gridCol>
              </a:tblGrid>
              <a:tr h="580390">
                <a:tc>
                  <a:txBody>
                    <a:bodyPr/>
                    <a:lstStyle/>
                    <a:p>
                      <a:pPr algn="ctr"/>
                      <a:r>
                        <a:rPr lang="en-IN" altLang="en-US" sz="2000" b="1" dirty="0"/>
                        <a:t>Sl</a:t>
                      </a:r>
                    </a:p>
                  </a:txBody>
                  <a:tcPr marL="51435" marR="51435" marT="25717" marB="25717" anchor="ctr"/>
                </a:tc>
                <a:tc>
                  <a:txBody>
                    <a:bodyPr/>
                    <a:lstStyle/>
                    <a:p>
                      <a:pPr algn="ctr"/>
                      <a:r>
                        <a:rPr lang="en-IN" altLang="en-US" sz="2000" b="1" dirty="0" err="1">
                          <a:solidFill>
                            <a:schemeClr val="bg1"/>
                          </a:solidFill>
                        </a:rPr>
                        <a:t>Subject</a:t>
                      </a:r>
                    </a:p>
                  </a:txBody>
                  <a:tcPr marL="51435" marR="51435" marT="25717" marB="25717" anchor="ctr"/>
                </a:tc>
                <a:tc>
                  <a:txBody>
                    <a:bodyPr/>
                    <a:lstStyle/>
                    <a:p>
                      <a:pPr algn="ctr"/>
                      <a:r>
                        <a:rPr lang="en-IN" altLang="en-US" sz="2000" b="1" dirty="0"/>
                        <a:t>Slide</a:t>
                      </a:r>
                    </a:p>
                  </a:txBody>
                  <a:tcPr marL="51435" marR="51435" marT="25717" marB="25717" anchor="ctr"/>
                </a:tc>
                <a:extLst>
                  <a:ext uri="{0D108BD9-81ED-4DB2-BD59-A6C34878D82A}">
                    <a16:rowId xmlns:a16="http://schemas.microsoft.com/office/drawing/2014/main" val="10000"/>
                  </a:ext>
                </a:extLst>
              </a:tr>
              <a:tr h="580390">
                <a:tc>
                  <a:txBody>
                    <a:bodyPr/>
                    <a:lstStyle/>
                    <a:p>
                      <a:pPr algn="ctr"/>
                      <a:r>
                        <a:rPr lang="en-US" sz="2000" b="1" dirty="0"/>
                        <a:t>1.</a:t>
                      </a:r>
                    </a:p>
                  </a:txBody>
                  <a:tcPr marL="51435" marR="51435" marT="25717" marB="25717" anchor="ctr"/>
                </a:tc>
                <a:tc>
                  <a:txBody>
                    <a:bodyPr/>
                    <a:lstStyle/>
                    <a:p>
                      <a:pPr marL="0" marR="0" indent="0" algn="just" defTabSz="731520" rtl="0" eaLnBrk="1" fontAlgn="auto" latinLnBrk="0" hangingPunct="1">
                        <a:lnSpc>
                          <a:spcPct val="100000"/>
                        </a:lnSpc>
                        <a:spcBef>
                          <a:spcPts val="0"/>
                        </a:spcBef>
                        <a:spcAft>
                          <a:spcPts val="0"/>
                        </a:spcAft>
                        <a:buClrTx/>
                        <a:buSzTx/>
                        <a:buFontTx/>
                        <a:buNone/>
                        <a:defRPr/>
                      </a:pPr>
                      <a:r>
                        <a:rPr lang="en-IN" altLang="en-US" sz="2000" b="1" dirty="0" err="1">
                          <a:solidFill>
                            <a:srgbClr val="0070C0"/>
                          </a:solidFill>
                        </a:rPr>
                        <a:t>Some new guidelines</a:t>
                      </a:r>
                    </a:p>
                  </a:txBody>
                  <a:tcPr marL="51435" marR="51435" marT="25717" marB="25717" anchor="ctr"/>
                </a:tc>
                <a:tc>
                  <a:txBody>
                    <a:bodyPr/>
                    <a:lstStyle/>
                    <a:p>
                      <a:pPr algn="ctr"/>
                      <a:r>
                        <a:rPr lang="en-US" sz="2000" b="1" dirty="0"/>
                        <a:t>0</a:t>
                      </a:r>
                      <a:r>
                        <a:rPr lang="en-IN" altLang="en-US" sz="2000" b="1" dirty="0"/>
                        <a:t>3</a:t>
                      </a:r>
                      <a:r>
                        <a:rPr lang="en-US" sz="2000" b="1" dirty="0"/>
                        <a:t> -</a:t>
                      </a:r>
                      <a:r>
                        <a:rPr lang="en-IN" altLang="en-US" sz="2000" b="1" dirty="0"/>
                        <a:t> 05</a:t>
                      </a:r>
                    </a:p>
                  </a:txBody>
                  <a:tcPr marL="51435" marR="51435" marT="25717" marB="25717" anchor="ctr"/>
                </a:tc>
                <a:extLst>
                  <a:ext uri="{0D108BD9-81ED-4DB2-BD59-A6C34878D82A}">
                    <a16:rowId xmlns:a16="http://schemas.microsoft.com/office/drawing/2014/main" val="10001"/>
                  </a:ext>
                </a:extLst>
              </a:tr>
              <a:tr h="581025">
                <a:tc>
                  <a:txBody>
                    <a:bodyPr/>
                    <a:lstStyle/>
                    <a:p>
                      <a:pPr algn="ctr"/>
                      <a:r>
                        <a:rPr lang="en-US" sz="2000" b="1" dirty="0"/>
                        <a:t>2.</a:t>
                      </a:r>
                    </a:p>
                  </a:txBody>
                  <a:tcPr marL="51435" marR="51435" marT="25717" marB="25717" anchor="ctr"/>
                </a:tc>
                <a:tc>
                  <a:txBody>
                    <a:bodyPr/>
                    <a:lstStyle/>
                    <a:p>
                      <a:pPr marL="0" marR="0" indent="0" algn="just" defTabSz="731520" rtl="0" eaLnBrk="1" fontAlgn="auto" latinLnBrk="0" hangingPunct="1">
                        <a:lnSpc>
                          <a:spcPct val="100000"/>
                        </a:lnSpc>
                        <a:spcBef>
                          <a:spcPts val="0"/>
                        </a:spcBef>
                        <a:spcAft>
                          <a:spcPts val="0"/>
                        </a:spcAft>
                        <a:buClrTx/>
                        <a:buSzTx/>
                        <a:buFontTx/>
                        <a:buNone/>
                        <a:defRPr/>
                      </a:pPr>
                      <a:r>
                        <a:rPr lang="en-IN" altLang="en-US" sz="2000" b="1" dirty="0" err="1">
                          <a:solidFill>
                            <a:schemeClr val="accent6">
                              <a:lumMod val="50000"/>
                            </a:schemeClr>
                          </a:solidFill>
                          <a:sym typeface="+mn-ea"/>
                        </a:rPr>
                        <a:t>Activities at Distribution Centre</a:t>
                      </a:r>
                      <a:endParaRPr lang="en-IN" sz="2000" b="1" dirty="0">
                        <a:solidFill>
                          <a:schemeClr val="accent6">
                            <a:lumMod val="50000"/>
                          </a:schemeClr>
                        </a:solidFill>
                      </a:endParaRPr>
                    </a:p>
                  </a:txBody>
                  <a:tcPr marL="51435" marR="51435" marT="25717" marB="25717" anchor="ctr"/>
                </a:tc>
                <a:tc>
                  <a:txBody>
                    <a:bodyPr/>
                    <a:lstStyle/>
                    <a:p>
                      <a:pPr algn="ctr"/>
                      <a:r>
                        <a:rPr lang="en-IN" altLang="en-US" sz="2000" b="1" dirty="0"/>
                        <a:t>05</a:t>
                      </a:r>
                      <a:r>
                        <a:rPr lang="en-US" sz="2000" b="1" dirty="0"/>
                        <a:t> - 3</a:t>
                      </a:r>
                      <a:r>
                        <a:rPr lang="en-IN" altLang="en-US" sz="2000" b="1" dirty="0"/>
                        <a:t>1</a:t>
                      </a:r>
                    </a:p>
                  </a:txBody>
                  <a:tcPr marL="51435" marR="51435" marT="25717" marB="25717" anchor="ctr"/>
                </a:tc>
                <a:extLst>
                  <a:ext uri="{0D108BD9-81ED-4DB2-BD59-A6C34878D82A}">
                    <a16:rowId xmlns:a16="http://schemas.microsoft.com/office/drawing/2014/main" val="10002"/>
                  </a:ext>
                </a:extLst>
              </a:tr>
              <a:tr h="589915">
                <a:tc>
                  <a:txBody>
                    <a:bodyPr/>
                    <a:lstStyle/>
                    <a:p>
                      <a:pPr algn="ctr"/>
                      <a:r>
                        <a:rPr lang="en-US" sz="2000" b="1" dirty="0"/>
                        <a:t>3.</a:t>
                      </a:r>
                    </a:p>
                  </a:txBody>
                  <a:tcPr marL="51435" marR="51435" marT="25717" marB="25717" anchor="ctr"/>
                </a:tc>
                <a:tc>
                  <a:txBody>
                    <a:bodyPr/>
                    <a:lstStyle/>
                    <a:p>
                      <a:pPr marL="0" marR="0" indent="0" algn="just" defTabSz="731520" rtl="0" eaLnBrk="1" fontAlgn="auto" latinLnBrk="0" hangingPunct="1">
                        <a:lnSpc>
                          <a:spcPct val="100000"/>
                        </a:lnSpc>
                        <a:spcBef>
                          <a:spcPts val="0"/>
                        </a:spcBef>
                        <a:spcAft>
                          <a:spcPts val="0"/>
                        </a:spcAft>
                        <a:buClrTx/>
                        <a:buSzTx/>
                        <a:buFontTx/>
                        <a:buNone/>
                        <a:defRPr/>
                      </a:pPr>
                      <a:r>
                        <a:rPr lang="en-IN" altLang="as-IN" sz="2000" b="1" dirty="0">
                          <a:solidFill>
                            <a:srgbClr val="0070C0"/>
                          </a:solidFill>
                          <a:sym typeface="+mn-ea"/>
                        </a:rPr>
                        <a:t>Preparation of documents by Pr.O for RC</a:t>
                      </a:r>
                      <a:endParaRPr lang="en-IN" altLang="en-US" sz="2000" b="1" dirty="0" err="1">
                        <a:solidFill>
                          <a:srgbClr val="0070C0"/>
                        </a:solidFill>
                      </a:endParaRPr>
                    </a:p>
                  </a:txBody>
                  <a:tcPr marL="51435" marR="51435" marT="25717" marB="25717" anchor="ctr"/>
                </a:tc>
                <a:tc>
                  <a:txBody>
                    <a:bodyPr/>
                    <a:lstStyle/>
                    <a:p>
                      <a:pPr algn="ctr"/>
                      <a:r>
                        <a:rPr lang="en-IN" altLang="en-US" sz="2000" b="1" dirty="0"/>
                        <a:t>32</a:t>
                      </a:r>
                      <a:r>
                        <a:rPr lang="en-US" sz="2000" b="1" dirty="0"/>
                        <a:t> - </a:t>
                      </a:r>
                      <a:r>
                        <a:rPr lang="en-IN" altLang="en-US" sz="2000" b="1" dirty="0"/>
                        <a:t>55</a:t>
                      </a:r>
                    </a:p>
                  </a:txBody>
                  <a:tcPr marL="51435" marR="51435" marT="25717" marB="25717" anchor="ctr"/>
                </a:tc>
                <a:extLst>
                  <a:ext uri="{0D108BD9-81ED-4DB2-BD59-A6C34878D82A}">
                    <a16:rowId xmlns:a16="http://schemas.microsoft.com/office/drawing/2014/main" val="10003"/>
                  </a:ext>
                </a:extLst>
              </a:tr>
              <a:tr h="579755">
                <a:tc>
                  <a:txBody>
                    <a:bodyPr/>
                    <a:lstStyle/>
                    <a:p>
                      <a:pPr algn="ctr"/>
                      <a:r>
                        <a:rPr lang="en-US" sz="2000" b="1" dirty="0"/>
                        <a:t>4.</a:t>
                      </a:r>
                    </a:p>
                  </a:txBody>
                  <a:tcPr marL="51435" marR="51435" marT="25717" marB="25717" anchor="ctr"/>
                </a:tc>
                <a:tc>
                  <a:txBody>
                    <a:bodyPr/>
                    <a:lstStyle/>
                    <a:p>
                      <a:pPr marL="0" marR="0" indent="0" algn="just" defTabSz="731520" rtl="0" eaLnBrk="1" fontAlgn="auto" latinLnBrk="0" hangingPunct="1">
                        <a:lnSpc>
                          <a:spcPct val="100000"/>
                        </a:lnSpc>
                        <a:spcBef>
                          <a:spcPts val="0"/>
                        </a:spcBef>
                        <a:spcAft>
                          <a:spcPts val="0"/>
                        </a:spcAft>
                        <a:buClrTx/>
                        <a:buSzTx/>
                        <a:buFontTx/>
                        <a:buNone/>
                        <a:defRPr/>
                      </a:pPr>
                      <a:r>
                        <a:rPr lang="en-IN" altLang="en-US" sz="2000" b="1" dirty="0">
                          <a:solidFill>
                            <a:schemeClr val="accent6">
                              <a:lumMod val="50000"/>
                            </a:schemeClr>
                          </a:solidFill>
                          <a:sym typeface="+mn-ea"/>
                        </a:rPr>
                        <a:t>Activities at Receiving centre</a:t>
                      </a:r>
                      <a:endParaRPr lang="en-IN" sz="2000" b="1" dirty="0">
                        <a:solidFill>
                          <a:schemeClr val="accent1">
                            <a:lumMod val="50000"/>
                          </a:schemeClr>
                        </a:solidFill>
                      </a:endParaRPr>
                    </a:p>
                  </a:txBody>
                  <a:tcPr marL="51435" marR="51435" marT="25717" marB="25717" anchor="ctr"/>
                </a:tc>
                <a:tc>
                  <a:txBody>
                    <a:bodyPr/>
                    <a:lstStyle/>
                    <a:p>
                      <a:pPr algn="ctr"/>
                      <a:r>
                        <a:rPr lang="en-IN" altLang="en-US" sz="2000" b="1" dirty="0"/>
                        <a:t>56</a:t>
                      </a:r>
                      <a:r>
                        <a:rPr lang="en-US" sz="2000" b="1" dirty="0"/>
                        <a:t> - </a:t>
                      </a:r>
                      <a:r>
                        <a:rPr lang="en-IN" altLang="en-US" sz="2000" b="1" dirty="0"/>
                        <a:t>78</a:t>
                      </a:r>
                    </a:p>
                  </a:txBody>
                  <a:tcPr marL="51435" marR="51435" marT="25717" marB="25717" anchor="ctr"/>
                </a:tc>
                <a:extLst>
                  <a:ext uri="{0D108BD9-81ED-4DB2-BD59-A6C34878D82A}">
                    <a16:rowId xmlns:a16="http://schemas.microsoft.com/office/drawing/2014/main" val="10004"/>
                  </a:ext>
                </a:extLst>
              </a:tr>
              <a:tr h="1038225">
                <a:tc>
                  <a:txBody>
                    <a:bodyPr/>
                    <a:lstStyle/>
                    <a:p>
                      <a:pPr algn="ctr">
                        <a:buNone/>
                      </a:pPr>
                      <a:r>
                        <a:rPr lang="en-IN" sz="2000" b="1" dirty="0"/>
                        <a:t>11.</a:t>
                      </a:r>
                    </a:p>
                  </a:txBody>
                  <a:tcPr marL="51435" marR="51435" marT="25717" marB="25717" anchor="ctr"/>
                </a:tc>
                <a:tc>
                  <a:txBody>
                    <a:bodyPr/>
                    <a:lstStyle/>
                    <a:p>
                      <a:pPr algn="just">
                        <a:buNone/>
                      </a:pPr>
                      <a:r>
                        <a:rPr lang="en-IN" sz="2000" b="1" dirty="0">
                          <a:solidFill>
                            <a:srgbClr val="0070C0"/>
                          </a:solidFill>
                        </a:rPr>
                        <a:t>Q&amp;A</a:t>
                      </a:r>
                    </a:p>
                  </a:txBody>
                  <a:tcPr marL="51435" marR="51435" marT="25717" marB="25717" anchor="ctr"/>
                </a:tc>
                <a:tc>
                  <a:txBody>
                    <a:bodyPr/>
                    <a:lstStyle/>
                    <a:p>
                      <a:pPr algn="ctr">
                        <a:buNone/>
                      </a:pPr>
                      <a:r>
                        <a:rPr lang="en-IN" altLang="en-US" sz="2000" b="1" dirty="0"/>
                        <a:t>79 - 80</a:t>
                      </a:r>
                    </a:p>
                  </a:txBody>
                  <a:tcPr marL="51435" marR="51435" marT="25717" marB="25717" anchor="ctr"/>
                </a:tc>
                <a:extLst>
                  <a:ext uri="{0D108BD9-81ED-4DB2-BD59-A6C34878D82A}">
                    <a16:rowId xmlns:a16="http://schemas.microsoft.com/office/drawing/2014/main" val="10005"/>
                  </a:ext>
                </a:extLst>
              </a:tr>
            </a:tbl>
          </a:graphicData>
        </a:graphic>
      </p:graphicFrame>
      <p:sp>
        <p:nvSpPr>
          <p:cNvPr id="6" name="Rectangle 1"/>
          <p:cNvSpPr>
            <a:spLocks noGrp="1" noChangeArrowheads="1"/>
          </p:cNvSpPr>
          <p:nvPr>
            <p:ph type="title"/>
          </p:nvPr>
        </p:nvSpPr>
        <p:spPr bwMode="auto">
          <a:xfrm>
            <a:off x="311785" y="426403"/>
            <a:ext cx="6545580" cy="420370"/>
          </a:xfrm>
          <a:prstGeom prst="rect">
            <a:avLst/>
          </a:prstGeom>
          <a:solidFill>
            <a:srgbClr val="00B0F0"/>
          </a:solidFill>
          <a:ln>
            <a:noFill/>
          </a:ln>
          <a:effectLst/>
        </p:spPr>
        <p:txBody>
          <a:bodyPr vert="horz" wrap="square" lIns="0" tIns="-5356" rIns="0" bIns="-5356" numCol="1" anchor="ctr" anchorCtr="0" compatLnSpc="1">
            <a:spAutoFit/>
          </a:bodyPr>
          <a:lstStyle/>
          <a:p>
            <a:pPr defTabSz="857250"/>
            <a:r>
              <a:rPr lang="en-IN" altLang="en-US" sz="2800" b="1" dirty="0">
                <a:cs typeface="Vrinda"/>
              </a:rPr>
              <a:t>Index</a:t>
            </a:r>
            <a:r>
              <a:rPr lang="en-US" altLang="en-US" sz="2800" b="1" dirty="0">
                <a:cs typeface="Vrinda"/>
              </a:rPr>
              <a:t> </a:t>
            </a:r>
            <a:endParaRPr lang="en-US" altLang="en-US" sz="2800" b="1"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Text Placeholder 6"/>
          <p:cNvSpPr>
            <a:spLocks noGrp="1"/>
          </p:cNvSpPr>
          <p:nvPr>
            <p:ph type="body" sz="half" idx="2"/>
          </p:nvPr>
        </p:nvSpPr>
        <p:spPr/>
        <p:txBody>
          <a:bodyPr/>
          <a:lstStyle/>
          <a:p>
            <a:endParaRPr lang="en-US"/>
          </a:p>
        </p:txBody>
      </p:sp>
      <p:pic>
        <p:nvPicPr>
          <p:cNvPr id="5" name="Content Placeholder 3"/>
          <p:cNvPicPr>
            <a:picLocks noGrp="1" noChangeAspect="1"/>
          </p:cNvPicPr>
          <p:nvPr>
            <p:ph idx="1"/>
          </p:nvPr>
        </p:nvPicPr>
        <p:blipFill rotWithShape="1">
          <a:blip r:embed="rId2"/>
          <a:srcRect l="6007" t="42306" r="6388" b="2328"/>
          <a:stretch>
            <a:fillRect/>
          </a:stretch>
        </p:blipFill>
        <p:spPr>
          <a:xfrm>
            <a:off x="78890" y="65455"/>
            <a:ext cx="7135906" cy="5334884"/>
          </a:xfrm>
          <a:prstGeom prst="rect">
            <a:avLst/>
          </a:prstGeom>
        </p:spPr>
      </p:pic>
      <p:sp>
        <p:nvSpPr>
          <p:cNvPr id="2" name="Rectangle 1"/>
          <p:cNvSpPr/>
          <p:nvPr/>
        </p:nvSpPr>
        <p:spPr>
          <a:xfrm>
            <a:off x="3562574" y="2595467"/>
            <a:ext cx="186690" cy="106680"/>
          </a:xfrm>
          <a:prstGeom prst="rect">
            <a:avLst/>
          </a:prstGeom>
        </p:spPr>
        <p:txBody>
          <a:bodyPr wrap="none">
            <a:spAutoFit/>
          </a:bodyPr>
          <a:lstStyle/>
          <a:p>
            <a:r>
              <a:rPr lang="en-IN" sz="100" dirty="0"/>
              <a:t> </a:t>
            </a:r>
          </a:p>
        </p:txBody>
      </p:sp>
      <p:sp>
        <p:nvSpPr>
          <p:cNvPr id="3" name="Rectangle 2"/>
          <p:cNvSpPr/>
          <p:nvPr/>
        </p:nvSpPr>
        <p:spPr>
          <a:xfrm>
            <a:off x="3562574" y="2595467"/>
            <a:ext cx="186690" cy="106680"/>
          </a:xfrm>
          <a:prstGeom prst="rect">
            <a:avLst/>
          </a:prstGeom>
        </p:spPr>
        <p:txBody>
          <a:bodyPr wrap="none">
            <a:spAutoFit/>
          </a:bodyPr>
          <a:lstStyle/>
          <a:p>
            <a:r>
              <a:rPr lang="en-IN" sz="100" dirty="0"/>
              <a:t> </a:t>
            </a:r>
          </a:p>
        </p:txBody>
      </p:sp>
      <p:sp>
        <p:nvSpPr>
          <p:cNvPr id="4" name="Rectangle 3"/>
          <p:cNvSpPr/>
          <p:nvPr/>
        </p:nvSpPr>
        <p:spPr>
          <a:xfrm>
            <a:off x="3562574" y="2595467"/>
            <a:ext cx="186690" cy="106680"/>
          </a:xfrm>
          <a:prstGeom prst="rect">
            <a:avLst/>
          </a:prstGeom>
        </p:spPr>
        <p:txBody>
          <a:bodyPr wrap="none">
            <a:spAutoFit/>
          </a:bodyPr>
          <a:lstStyle/>
          <a:p>
            <a:r>
              <a:rPr lang="en-IN" sz="100"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0000000-1234-1234-1234-123412341234}" type="slidenum">
              <a:rPr lang="en-GB" sz="800" smtClean="0">
                <a:solidFill>
                  <a:srgbClr val="000000"/>
                </a:solidFill>
              </a:rPr>
              <a:pPr/>
              <a:t>31</a:t>
            </a:fld>
            <a:endParaRPr lang="en-GB" sz="800">
              <a:solidFill>
                <a:srgbClr val="000000"/>
              </a:solidFill>
            </a:endParaRPr>
          </a:p>
        </p:txBody>
      </p:sp>
      <p:pic>
        <p:nvPicPr>
          <p:cNvPr id="4" name="Content Placeholder 3"/>
          <p:cNvPicPr>
            <a:picLocks noGrp="1" noChangeAspect="1"/>
          </p:cNvPicPr>
          <p:nvPr>
            <p:ph idx="1"/>
          </p:nvPr>
        </p:nvPicPr>
        <p:blipFill>
          <a:blip r:embed="rId2"/>
          <a:stretch>
            <a:fillRect/>
          </a:stretch>
        </p:blipFill>
        <p:spPr>
          <a:xfrm>
            <a:off x="76200" y="76200"/>
            <a:ext cx="3039745" cy="4744720"/>
          </a:xfrm>
          <a:prstGeom prst="rect">
            <a:avLst/>
          </a:prstGeom>
        </p:spPr>
      </p:pic>
      <p:pic>
        <p:nvPicPr>
          <p:cNvPr id="5" name="Picture 4"/>
          <p:cNvPicPr>
            <a:picLocks noChangeAspect="1"/>
          </p:cNvPicPr>
          <p:nvPr/>
        </p:nvPicPr>
        <p:blipFill>
          <a:blip r:embed="rId3" cstate="print"/>
          <a:stretch>
            <a:fillRect/>
          </a:stretch>
        </p:blipFill>
        <p:spPr>
          <a:xfrm rot="16200000">
            <a:off x="3749149" y="1841426"/>
            <a:ext cx="2822829" cy="3764280"/>
          </a:xfrm>
          <a:prstGeom prst="rect">
            <a:avLst/>
          </a:prstGeom>
        </p:spPr>
      </p:pic>
      <p:pic>
        <p:nvPicPr>
          <p:cNvPr id="2" name="Picture 1"/>
          <p:cNvPicPr>
            <a:picLocks noChangeAspect="1"/>
          </p:cNvPicPr>
          <p:nvPr/>
        </p:nvPicPr>
        <p:blipFill>
          <a:blip r:embed="rId4"/>
          <a:stretch>
            <a:fillRect/>
          </a:stretch>
        </p:blipFill>
        <p:spPr>
          <a:xfrm>
            <a:off x="3781174" y="193742"/>
            <a:ext cx="2358369" cy="1865861"/>
          </a:xfrm>
          <a:prstGeom prst="rect">
            <a:avLst/>
          </a:prstGeom>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0000000-1234-1234-1234-123412341234}" type="slidenum">
              <a:rPr lang="en-GB" sz="800" smtClean="0">
                <a:solidFill>
                  <a:srgbClr val="000000"/>
                </a:solidFill>
              </a:rPr>
              <a:pPr/>
              <a:t>32</a:t>
            </a:fld>
            <a:endParaRPr lang="en-GB" sz="800">
              <a:solidFill>
                <a:srgbClr val="000000"/>
              </a:solidFill>
            </a:endParaRPr>
          </a:p>
        </p:txBody>
      </p:sp>
      <p:pic>
        <p:nvPicPr>
          <p:cNvPr id="4" name="Content Placeholder 3"/>
          <p:cNvPicPr>
            <a:picLocks noGrp="1" noChangeAspect="1"/>
          </p:cNvPicPr>
          <p:nvPr>
            <p:ph idx="1"/>
          </p:nvPr>
        </p:nvPicPr>
        <p:blipFill>
          <a:blip r:embed="rId2"/>
          <a:stretch>
            <a:fillRect/>
          </a:stretch>
        </p:blipFill>
        <p:spPr>
          <a:xfrm>
            <a:off x="195834" y="487680"/>
            <a:ext cx="2642616" cy="4423954"/>
          </a:xfrm>
          <a:prstGeom prst="rect">
            <a:avLst/>
          </a:prstGeom>
        </p:spPr>
      </p:pic>
      <p:pic>
        <p:nvPicPr>
          <p:cNvPr id="5" name="Picture 4"/>
          <p:cNvPicPr>
            <a:picLocks noChangeAspect="1"/>
          </p:cNvPicPr>
          <p:nvPr/>
        </p:nvPicPr>
        <p:blipFill>
          <a:blip r:embed="rId3" cstate="print"/>
          <a:stretch>
            <a:fillRect/>
          </a:stretch>
        </p:blipFill>
        <p:spPr>
          <a:xfrm>
            <a:off x="3131058" y="487680"/>
            <a:ext cx="3931593" cy="2349627"/>
          </a:xfrm>
          <a:prstGeom prst="rect">
            <a:avLst/>
          </a:prstGeom>
        </p:spPr>
      </p:pic>
      <p:pic>
        <p:nvPicPr>
          <p:cNvPr id="7" name="Picture 6"/>
          <p:cNvPicPr>
            <a:picLocks noChangeAspect="1"/>
          </p:cNvPicPr>
          <p:nvPr/>
        </p:nvPicPr>
        <p:blipFill>
          <a:blip r:embed="rId4" cstate="print"/>
          <a:stretch>
            <a:fillRect/>
          </a:stretch>
        </p:blipFill>
        <p:spPr>
          <a:xfrm rot="16200000">
            <a:off x="4107698" y="1956679"/>
            <a:ext cx="1978124" cy="3931783"/>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val 1"/>
          <p:cNvSpPr/>
          <p:nvPr/>
        </p:nvSpPr>
        <p:spPr>
          <a:xfrm>
            <a:off x="228600" y="100330"/>
            <a:ext cx="6871970" cy="5281930"/>
          </a:xfrm>
          <a:prstGeom prst="ellipse">
            <a:avLst/>
          </a:prstGeom>
        </p:spPr>
        <p:style>
          <a:lnRef idx="0">
            <a:schemeClr val="accent3"/>
          </a:lnRef>
          <a:fillRef idx="3">
            <a:schemeClr val="accent3"/>
          </a:fillRef>
          <a:effectRef idx="3">
            <a:schemeClr val="accent3"/>
          </a:effectRef>
          <a:fontRef idx="minor">
            <a:schemeClr val="lt1"/>
          </a:fontRef>
        </p:style>
        <p:txBody>
          <a:bodyPr lIns="73152" tIns="36576" rIns="73152" bIns="36576" anchor="ctr"/>
          <a:lstStyle/>
          <a:p>
            <a:pPr algn="ctr" eaLnBrk="1" hangingPunct="1">
              <a:defRPr/>
            </a:pPr>
            <a:endParaRPr lang="en-US" sz="3200" b="1" dirty="0">
              <a:solidFill>
                <a:schemeClr val="tx1"/>
              </a:solidFill>
            </a:endParaRPr>
          </a:p>
          <a:p>
            <a:pPr algn="ctr" eaLnBrk="1" hangingPunct="1">
              <a:defRPr/>
            </a:pPr>
            <a:r>
              <a:rPr lang="en-IN" altLang="en-US" sz="3600" b="1" dirty="0">
                <a:solidFill>
                  <a:schemeClr val="tx1"/>
                </a:solidFill>
              </a:rPr>
              <a:t>Prperation for RC by Polling team</a:t>
            </a:r>
          </a:p>
          <a:p>
            <a:pPr marL="514350" indent="-514350" algn="ctr" eaLnBrk="1" hangingPunct="1">
              <a:buAutoNum type="arabicPeriod"/>
              <a:defRPr/>
            </a:pPr>
            <a:endParaRPr lang="en-IN" altLang="en-US" sz="3600" b="1" dirty="0">
              <a:solidFill>
                <a:schemeClr val="tx1"/>
              </a:solidFill>
            </a:endParaRPr>
          </a:p>
        </p:txBody>
      </p:sp>
      <p:cxnSp>
        <p:nvCxnSpPr>
          <p:cNvPr id="4" name="Straight Connector 3"/>
          <p:cNvCxnSpPr/>
          <p:nvPr/>
        </p:nvCxnSpPr>
        <p:spPr>
          <a:xfrm flipV="1">
            <a:off x="75883" y="4267200"/>
            <a:ext cx="1706562" cy="1157288"/>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6248400" cy="304800"/>
          </a:xfrm>
        </p:spPr>
        <p:txBody>
          <a:bodyPr rtlCol="0">
            <a:noAutofit/>
          </a:bodyPr>
          <a:lstStyle/>
          <a:p>
            <a:pPr defTabSz="731520" eaLnBrk="1" fontAlgn="auto" hangingPunct="1">
              <a:spcAft>
                <a:spcPts val="0"/>
              </a:spcAft>
              <a:defRPr/>
            </a:pPr>
            <a:r>
              <a:rPr lang="en-US" sz="2800" b="1" u="sng" dirty="0">
                <a:solidFill>
                  <a:srgbClr val="00B0F0"/>
                </a:solidFill>
                <a:latin typeface="+mn-lt"/>
              </a:rPr>
              <a:t>Close Of Poll </a:t>
            </a:r>
          </a:p>
        </p:txBody>
      </p:sp>
      <p:sp>
        <p:nvSpPr>
          <p:cNvPr id="67587" name="Subtitle 2"/>
          <p:cNvSpPr>
            <a:spLocks noGrp="1"/>
          </p:cNvSpPr>
          <p:nvPr>
            <p:ph type="subTitle" idx="1"/>
          </p:nvPr>
        </p:nvSpPr>
        <p:spPr>
          <a:xfrm>
            <a:off x="304800" y="381000"/>
            <a:ext cx="6781800" cy="2590800"/>
          </a:xfrm>
        </p:spPr>
        <p:txBody>
          <a:bodyPr/>
          <a:lstStyle/>
          <a:p>
            <a:pPr algn="just" eaLnBrk="1" hangingPunct="1">
              <a:lnSpc>
                <a:spcPct val="80000"/>
              </a:lnSpc>
              <a:buFont typeface="Arial" panose="020B0604020202020204" pitchFamily="34" charset="0"/>
              <a:buChar char="•"/>
            </a:pPr>
            <a:r>
              <a:rPr lang="en-US" sz="2400" b="1" dirty="0">
                <a:solidFill>
                  <a:srgbClr val="C00000"/>
                </a:solidFill>
              </a:rPr>
              <a:t>Press CLOSE button </a:t>
            </a:r>
            <a:r>
              <a:rPr lang="en-US" sz="2400" dirty="0">
                <a:solidFill>
                  <a:schemeClr val="tx1"/>
                </a:solidFill>
              </a:rPr>
              <a:t>of CU in presence of polling agents and replace the cap over it . </a:t>
            </a:r>
            <a:r>
              <a:rPr lang="en-US" sz="2400" dirty="0">
                <a:solidFill>
                  <a:srgbClr val="C00000"/>
                </a:solidFill>
              </a:rPr>
              <a:t>Total no of votes recorded in the machine should be noted in item 5 of part-I of form 17C </a:t>
            </a:r>
            <a:r>
              <a:rPr lang="en-US" sz="2400" dirty="0">
                <a:solidFill>
                  <a:schemeClr val="tx1"/>
                </a:solidFill>
              </a:rPr>
              <a:t>;</a:t>
            </a:r>
          </a:p>
          <a:p>
            <a:pPr algn="just" eaLnBrk="1" hangingPunct="1">
              <a:lnSpc>
                <a:spcPct val="80000"/>
              </a:lnSpc>
              <a:buFont typeface="Arial" panose="020B0604020202020204" pitchFamily="34" charset="0"/>
              <a:buChar char="•"/>
            </a:pPr>
            <a:r>
              <a:rPr lang="en-US" sz="2400" dirty="0">
                <a:solidFill>
                  <a:schemeClr val="tx1"/>
                </a:solidFill>
              </a:rPr>
              <a:t>Switch off the power and disconnect the BU from CU;</a:t>
            </a:r>
          </a:p>
          <a:p>
            <a:pPr algn="just" eaLnBrk="1" hangingPunct="1">
              <a:lnSpc>
                <a:spcPct val="80000"/>
              </a:lnSpc>
              <a:buFont typeface="Arial" panose="020B0604020202020204" pitchFamily="34" charset="0"/>
              <a:buChar char="•"/>
            </a:pPr>
            <a:r>
              <a:rPr lang="en-IN" sz="2400" dirty="0">
                <a:solidFill>
                  <a:srgbClr val="FF0000"/>
                </a:solidFill>
              </a:rPr>
              <a:t>51/8/7/2019 -EMS </a:t>
            </a:r>
            <a:r>
              <a:rPr lang="en-IN" sz="2400" dirty="0" err="1">
                <a:solidFill>
                  <a:srgbClr val="FF0000"/>
                </a:solidFill>
              </a:rPr>
              <a:t>dtd</a:t>
            </a:r>
            <a:r>
              <a:rPr lang="en-IN" sz="2400" dirty="0">
                <a:solidFill>
                  <a:srgbClr val="FF0000"/>
                </a:solidFill>
              </a:rPr>
              <a:t> 09.04.2019 </a:t>
            </a:r>
            <a:r>
              <a:rPr lang="en-IN" sz="2400" dirty="0"/>
              <a:t>- </a:t>
            </a:r>
            <a:r>
              <a:rPr lang="en-IN" sz="2400" dirty="0">
                <a:solidFill>
                  <a:schemeClr val="tx1"/>
                </a:solidFill>
              </a:rPr>
              <a:t>After completion of poll, the Presiding officer shall remove the power pack (battery) from VVPAT in the presence of polling agents. Only after removal of power pack (battery) form VVPAT. The carrying case of VVPAT shall be sealed in the presence of Polling agents.</a:t>
            </a:r>
            <a:endParaRPr lang="en-US" sz="2400" dirty="0">
              <a:solidFill>
                <a:schemeClr val="tx1"/>
              </a:solidFill>
            </a:endParaRPr>
          </a:p>
          <a:p>
            <a:pPr algn="just" eaLnBrk="1" hangingPunct="1">
              <a:lnSpc>
                <a:spcPct val="80000"/>
              </a:lnSpc>
            </a:pPr>
            <a:endParaRPr lang="en-US" sz="2400" dirty="0">
              <a:solidFill>
                <a:schemeClr val="tx1"/>
              </a:solidFill>
            </a:endParaRPr>
          </a:p>
        </p:txBody>
      </p:sp>
      <p:sp>
        <p:nvSpPr>
          <p:cNvPr id="5" name="Rectangle 4"/>
          <p:cNvSpPr/>
          <p:nvPr/>
        </p:nvSpPr>
        <p:spPr>
          <a:xfrm>
            <a:off x="145473" y="4393912"/>
            <a:ext cx="7086600" cy="1077218"/>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eaLnBrk="1" hangingPunct="1">
              <a:lnSpc>
                <a:spcPct val="80000"/>
              </a:lnSpc>
            </a:pPr>
            <a:r>
              <a:rPr lang="en-US" sz="2000" b="1" i="1" dirty="0">
                <a:solidFill>
                  <a:srgbClr val="C00000"/>
                </a:solidFill>
              </a:rPr>
              <a:t>Draw a line after last entry in Form 17A and certify “The serial number of last entry in Form 17A is ……….” &amp; sign. Obtain signature of polling agents present</a:t>
            </a:r>
            <a:r>
              <a:rPr lang="en-US" sz="2000" dirty="0"/>
              <a:t>. </a:t>
            </a:r>
            <a:r>
              <a:rPr lang="en-US" sz="2000" b="1" i="1" dirty="0">
                <a:solidFill>
                  <a:srgbClr val="C00000"/>
                </a:solidFill>
              </a:rPr>
              <a:t>Mention time of poll closure.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152400" y="242870"/>
            <a:ext cx="6877074" cy="5072098"/>
          </a:xfrm>
          <a:solidFill>
            <a:schemeClr val="accent5">
              <a:lumMod val="40000"/>
              <a:lumOff val="60000"/>
            </a:schemeClr>
          </a:solidFill>
          <a:effectLst>
            <a:outerShdw blurRad="44450" dist="27940" dir="5400000" algn="ctr">
              <a:srgbClr val="000000">
                <a:alpha val="32000"/>
              </a:srgbClr>
            </a:outerShdw>
          </a:effectLst>
        </p:spPr>
        <p:txBody>
          <a:bodyPr>
            <a:normAutofit/>
          </a:bodyPr>
          <a:lstStyle/>
          <a:p>
            <a:pPr algn="just" eaLnBrk="1" hangingPunct="1">
              <a:defRPr/>
            </a:pPr>
            <a:r>
              <a:rPr lang="en-IN" sz="1600" dirty="0">
                <a:latin typeface="Arial" panose="020B0604020202020204" pitchFamily="34" charset="0"/>
                <a:cs typeface="Arial" panose="020B0604020202020204" pitchFamily="34" charset="0"/>
              </a:rPr>
              <a:t>The </a:t>
            </a:r>
            <a:r>
              <a:rPr lang="en-IN" sz="1600" dirty="0">
                <a:solidFill>
                  <a:srgbClr val="FF0000"/>
                </a:solidFill>
                <a:latin typeface="Arial" panose="020B0604020202020204" pitchFamily="34" charset="0"/>
                <a:cs typeface="Arial" panose="020B0604020202020204" pitchFamily="34" charset="0"/>
              </a:rPr>
              <a:t>precise time of close </a:t>
            </a:r>
            <a:r>
              <a:rPr lang="en-IN" sz="1600" dirty="0">
                <a:latin typeface="Arial" panose="020B0604020202020204" pitchFamily="34" charset="0"/>
                <a:cs typeface="Arial" panose="020B0604020202020204" pitchFamily="34" charset="0"/>
              </a:rPr>
              <a:t>of poll should be indicated in </a:t>
            </a:r>
            <a:r>
              <a:rPr lang="en-IN" sz="1600" dirty="0" err="1">
                <a:solidFill>
                  <a:srgbClr val="FF0000"/>
                </a:solidFill>
                <a:latin typeface="Arial" panose="020B0604020202020204" pitchFamily="34" charset="0"/>
                <a:cs typeface="Arial" panose="020B0604020202020204" pitchFamily="34" charset="0"/>
              </a:rPr>
              <a:t>PrO’s</a:t>
            </a:r>
            <a:r>
              <a:rPr lang="en-IN" sz="1600" dirty="0">
                <a:solidFill>
                  <a:srgbClr val="FF0000"/>
                </a:solidFill>
                <a:latin typeface="Arial" panose="020B0604020202020204" pitchFamily="34" charset="0"/>
                <a:cs typeface="Arial" panose="020B0604020202020204" pitchFamily="34" charset="0"/>
              </a:rPr>
              <a:t> diary (COL 20b) </a:t>
            </a:r>
            <a:r>
              <a:rPr lang="en-IN" sz="1600" dirty="0">
                <a:latin typeface="Arial" panose="020B0604020202020204" pitchFamily="34" charset="0"/>
                <a:cs typeface="Arial" panose="020B0604020202020204" pitchFamily="34" charset="0"/>
              </a:rPr>
              <a:t>and </a:t>
            </a:r>
            <a:r>
              <a:rPr lang="en-IN" sz="1600" dirty="0">
                <a:solidFill>
                  <a:srgbClr val="FF0000"/>
                </a:solidFill>
                <a:latin typeface="Arial" panose="020B0604020202020204" pitchFamily="34" charset="0"/>
                <a:cs typeface="Arial" panose="020B0604020202020204" pitchFamily="34" charset="0"/>
              </a:rPr>
              <a:t>17A</a:t>
            </a:r>
            <a:r>
              <a:rPr lang="en-IN" sz="1600" dirty="0">
                <a:latin typeface="Arial" panose="020B0604020202020204" pitchFamily="34" charset="0"/>
                <a:cs typeface="Arial" panose="020B0604020202020204" pitchFamily="34" charset="0"/>
              </a:rPr>
              <a:t>.</a:t>
            </a: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r>
              <a:rPr lang="en-IN" sz="1600" dirty="0">
                <a:latin typeface="Arial" panose="020B0604020202020204" pitchFamily="34" charset="0"/>
                <a:cs typeface="Arial" panose="020B0604020202020204" pitchFamily="34" charset="0"/>
              </a:rPr>
              <a:t>The precise time of closure of poll should be included in </a:t>
            </a:r>
            <a:r>
              <a:rPr lang="en-IN" sz="1600" dirty="0" err="1">
                <a:latin typeface="Arial" panose="020B0604020202020204" pitchFamily="34" charset="0"/>
                <a:cs typeface="Arial" panose="020B0604020202020204" pitchFamily="34" charset="0"/>
              </a:rPr>
              <a:t>PrO’s</a:t>
            </a:r>
            <a:r>
              <a:rPr lang="en-IN" sz="1600" dirty="0">
                <a:latin typeface="Arial" panose="020B0604020202020204" pitchFamily="34" charset="0"/>
                <a:cs typeface="Arial" panose="020B0604020202020204" pitchFamily="34" charset="0"/>
              </a:rPr>
              <a:t> declaration and it </a:t>
            </a:r>
            <a:r>
              <a:rPr lang="en-IN" sz="1600" dirty="0">
                <a:solidFill>
                  <a:srgbClr val="FF0000"/>
                </a:solidFill>
                <a:latin typeface="Arial" panose="020B0604020202020204" pitchFamily="34" charset="0"/>
                <a:cs typeface="Arial" panose="020B0604020202020204" pitchFamily="34" charset="0"/>
              </a:rPr>
              <a:t>should be same as shown in CU</a:t>
            </a:r>
            <a:r>
              <a:rPr lang="en-IN" sz="1600" dirty="0">
                <a:latin typeface="Arial" panose="020B0604020202020204" pitchFamily="34" charset="0"/>
                <a:cs typeface="Arial" panose="020B0604020202020204" pitchFamily="34" charset="0"/>
              </a:rPr>
              <a:t>.</a:t>
            </a: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r>
              <a:rPr lang="en-IN" sz="1600" dirty="0">
                <a:latin typeface="Arial" panose="020B0604020202020204" pitchFamily="34" charset="0"/>
                <a:cs typeface="Arial" panose="020B0604020202020204" pitchFamily="34" charset="0"/>
              </a:rPr>
              <a:t>Account of pink paper seal- no specific </a:t>
            </a:r>
            <a:r>
              <a:rPr lang="en-IN" sz="1600" dirty="0" err="1">
                <a:latin typeface="Arial" panose="020B0604020202020204" pitchFamily="34" charset="0"/>
                <a:cs typeface="Arial" panose="020B0604020202020204" pitchFamily="34" charset="0"/>
              </a:rPr>
              <a:t>col</a:t>
            </a:r>
            <a:r>
              <a:rPr lang="en-IN" sz="1600" dirty="0">
                <a:latin typeface="Arial" panose="020B0604020202020204" pitchFamily="34" charset="0"/>
                <a:cs typeface="Arial" panose="020B0604020202020204" pitchFamily="34" charset="0"/>
              </a:rPr>
              <a:t> yet given. </a:t>
            </a:r>
            <a:r>
              <a:rPr lang="en-IN" sz="1600" dirty="0" err="1">
                <a:latin typeface="Arial" panose="020B0604020202020204" pitchFamily="34" charset="0"/>
                <a:cs typeface="Arial" panose="020B0604020202020204" pitchFamily="34" charset="0"/>
              </a:rPr>
              <a:t>Pls</a:t>
            </a:r>
            <a:r>
              <a:rPr lang="en-IN" sz="1600" dirty="0">
                <a:latin typeface="Arial" panose="020B0604020202020204" pitchFamily="34" charset="0"/>
                <a:cs typeface="Arial" panose="020B0604020202020204" pitchFamily="34" charset="0"/>
              </a:rPr>
              <a:t> write separately under Col 7 (Paper Seal account) of </a:t>
            </a:r>
            <a:r>
              <a:rPr lang="en-IN" sz="1600" dirty="0" err="1">
                <a:latin typeface="Arial" panose="020B0604020202020204" pitchFamily="34" charset="0"/>
                <a:cs typeface="Arial" panose="020B0604020202020204" pitchFamily="34" charset="0"/>
              </a:rPr>
              <a:t>PrO</a:t>
            </a:r>
            <a:r>
              <a:rPr lang="en-IN" sz="1600" dirty="0">
                <a:latin typeface="Arial" panose="020B0604020202020204" pitchFamily="34" charset="0"/>
                <a:cs typeface="Arial" panose="020B0604020202020204" pitchFamily="34" charset="0"/>
              </a:rPr>
              <a:t> Diary </a:t>
            </a:r>
            <a:r>
              <a:rPr lang="en-IN" sz="1600" dirty="0" err="1">
                <a:latin typeface="Arial" panose="020B0604020202020204" pitchFamily="34" charset="0"/>
                <a:cs typeface="Arial" panose="020B0604020202020204" pitchFamily="34" charset="0"/>
              </a:rPr>
              <a:t>eg</a:t>
            </a:r>
            <a:r>
              <a:rPr lang="en-IN" sz="1600" dirty="0">
                <a:latin typeface="Arial" panose="020B0604020202020204" pitchFamily="34" charset="0"/>
                <a:cs typeface="Arial" panose="020B0604020202020204" pitchFamily="34" charset="0"/>
              </a:rPr>
              <a:t>. </a:t>
            </a: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r>
              <a:rPr lang="en-IN" sz="1600" dirty="0">
                <a:latin typeface="Arial" panose="020B0604020202020204" pitchFamily="34" charset="0"/>
                <a:cs typeface="Arial" panose="020B0604020202020204" pitchFamily="34" charset="0"/>
              </a:rPr>
              <a:t>Similarly in the address tag, also time of closure of poll shall be mentioned there by </a:t>
            </a:r>
            <a:r>
              <a:rPr lang="en-IN" sz="1600" dirty="0" err="1">
                <a:latin typeface="Arial" panose="020B0604020202020204" pitchFamily="34" charset="0"/>
                <a:cs typeface="Arial" panose="020B0604020202020204" pitchFamily="34" charset="0"/>
              </a:rPr>
              <a:t>PrO</a:t>
            </a:r>
            <a:r>
              <a:rPr lang="en-IN" sz="1600" dirty="0">
                <a:latin typeface="Arial" panose="020B0604020202020204" pitchFamily="34" charset="0"/>
                <a:cs typeface="Arial" panose="020B0604020202020204" pitchFamily="34" charset="0"/>
              </a:rPr>
              <a:t>. Polling agents of candidates should be allowed to sign on address tags, if willing</a:t>
            </a:r>
          </a:p>
          <a:p>
            <a:pPr eaLnBrk="1" hangingPunct="1">
              <a:buFont typeface="Wingdings 2" panose="05020102010507070707" pitchFamily="18" charset="2"/>
              <a:buNone/>
              <a:defRPr/>
            </a:pPr>
            <a:endParaRPr lang="en-IN" b="1" dirty="0"/>
          </a:p>
        </p:txBody>
      </p:sp>
      <p:graphicFrame>
        <p:nvGraphicFramePr>
          <p:cNvPr id="7" name="Table 6"/>
          <p:cNvGraphicFramePr>
            <a:graphicFrameLocks noGrp="1"/>
          </p:cNvGraphicFramePr>
          <p:nvPr/>
        </p:nvGraphicFramePr>
        <p:xfrm>
          <a:off x="1085832" y="2457448"/>
          <a:ext cx="4876800" cy="1036320"/>
        </p:xfrm>
        <a:graphic>
          <a:graphicData uri="http://schemas.openxmlformats.org/drawingml/2006/table">
            <a:tbl>
              <a:tblPr firstRow="1" bandRow="1">
                <a:tableStyleId>{2D5ABB26-0587-4C30-8999-92F81FD0307C}</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370840">
                <a:tc>
                  <a:txBody>
                    <a:bodyPr/>
                    <a:lstStyle/>
                    <a:p>
                      <a:r>
                        <a:rPr lang="en-US" dirty="0"/>
                        <a:t>7 </a:t>
                      </a:r>
                      <a:r>
                        <a:rPr lang="en-US" dirty="0" err="1"/>
                        <a:t>i</a:t>
                      </a:r>
                      <a:r>
                        <a:rPr lang="en-US" dirty="0"/>
                        <a:t>) Number of Paper seal used</a:t>
                      </a:r>
                    </a:p>
                  </a:txBody>
                  <a:tcPr>
                    <a:solidFill>
                      <a:schemeClr val="accent5">
                        <a:lumMod val="40000"/>
                        <a:lumOff val="60000"/>
                      </a:schemeClr>
                    </a:solidFill>
                  </a:tcPr>
                </a:tc>
                <a:tc>
                  <a:txBody>
                    <a:bodyPr/>
                    <a:lstStyle/>
                    <a:p>
                      <a:r>
                        <a:rPr lang="en-US" dirty="0"/>
                        <a:t>Green- 1</a:t>
                      </a:r>
                    </a:p>
                  </a:txBody>
                  <a:tcPr/>
                </a:tc>
                <a:tc>
                  <a:txBody>
                    <a:bodyPr/>
                    <a:lstStyle/>
                    <a:p>
                      <a:r>
                        <a:rPr lang="en-US" dirty="0"/>
                        <a:t>Pink- 1</a:t>
                      </a:r>
                    </a:p>
                  </a:txBody>
                  <a:tcPr/>
                </a:tc>
                <a:extLst>
                  <a:ext uri="{0D108BD9-81ED-4DB2-BD59-A6C34878D82A}">
                    <a16:rowId xmlns:a16="http://schemas.microsoft.com/office/drawing/2014/main" val="10000"/>
                  </a:ext>
                </a:extLst>
              </a:tr>
              <a:tr h="370840">
                <a:tc>
                  <a:txBody>
                    <a:bodyPr/>
                    <a:lstStyle/>
                    <a:p>
                      <a:r>
                        <a:rPr lang="en-US" dirty="0"/>
                        <a:t>ii) </a:t>
                      </a:r>
                      <a:r>
                        <a:rPr lang="en-US" dirty="0" err="1"/>
                        <a:t>Sl</a:t>
                      </a:r>
                      <a:r>
                        <a:rPr lang="en-US" dirty="0"/>
                        <a:t> No. of paper seal used</a:t>
                      </a:r>
                    </a:p>
                  </a:txBody>
                  <a:tcPr/>
                </a:tc>
                <a:tc>
                  <a:txBody>
                    <a:bodyPr/>
                    <a:lstStyle/>
                    <a:p>
                      <a:r>
                        <a:rPr lang="en-US" dirty="0"/>
                        <a:t>AA009758</a:t>
                      </a:r>
                    </a:p>
                  </a:txBody>
                  <a:tcPr/>
                </a:tc>
                <a:tc>
                  <a:txBody>
                    <a:bodyPr/>
                    <a:lstStyle/>
                    <a:p>
                      <a:r>
                        <a:rPr lang="en-US" dirty="0"/>
                        <a:t>dsf98729</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EXUTURE13(PART 1)_001.png"/>
          <p:cNvPicPr>
            <a:picLocks noChangeAspect="1"/>
          </p:cNvPicPr>
          <p:nvPr/>
        </p:nvPicPr>
        <p:blipFill>
          <a:blip r:embed="rId2" cstate="print"/>
          <a:stretch>
            <a:fillRect/>
          </a:stretch>
        </p:blipFill>
        <p:spPr>
          <a:xfrm>
            <a:off x="0" y="0"/>
            <a:ext cx="7315200" cy="5486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EXUTURE13(PART 1)_003.png"/>
          <p:cNvPicPr>
            <a:picLocks noChangeAspect="1"/>
          </p:cNvPicPr>
          <p:nvPr/>
        </p:nvPicPr>
        <p:blipFill>
          <a:blip r:embed="rId2" cstate="print"/>
          <a:stretch>
            <a:fillRect/>
          </a:stretch>
        </p:blipFill>
        <p:spPr>
          <a:xfrm>
            <a:off x="0" y="78410"/>
            <a:ext cx="7315200" cy="540799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2" cstate="print"/>
          <a:srcRect/>
          <a:stretch>
            <a:fillRect/>
          </a:stretch>
        </p:blipFill>
        <p:spPr bwMode="auto">
          <a:xfrm>
            <a:off x="152400" y="-55894"/>
            <a:ext cx="6858000" cy="5380369"/>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IN" dirty="0"/>
              <a:t>Greater Participation for a Stronger Democracy</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315200" cy="914400"/>
          </a:xfrm>
        </p:spPr>
        <p:txBody>
          <a:bodyPr/>
          <a:lstStyle/>
          <a:p>
            <a:r>
              <a:rPr lang="en-IN" sz="2800" b="1" u="sng" dirty="0">
                <a:solidFill>
                  <a:srgbClr val="0070C0"/>
                </a:solidFill>
              </a:rPr>
              <a:t>Items to be signed by polling agents on Poll day</a:t>
            </a:r>
          </a:p>
        </p:txBody>
      </p:sp>
      <p:sp>
        <p:nvSpPr>
          <p:cNvPr id="3" name="Content Placeholder 2"/>
          <p:cNvSpPr>
            <a:spLocks noGrp="1"/>
          </p:cNvSpPr>
          <p:nvPr>
            <p:ph idx="1"/>
          </p:nvPr>
        </p:nvSpPr>
        <p:spPr>
          <a:xfrm>
            <a:off x="0" y="533400"/>
            <a:ext cx="7315200" cy="3621088"/>
          </a:xfrm>
          <a:solidFill>
            <a:schemeClr val="bg1"/>
          </a:solidFill>
        </p:spPr>
        <p:txBody>
          <a:bodyPr/>
          <a:lstStyle/>
          <a:p>
            <a:pPr algn="just"/>
            <a:r>
              <a:rPr lang="en-IN" sz="2000" dirty="0" err="1"/>
              <a:t>Pr.O’s</a:t>
            </a:r>
            <a:r>
              <a:rPr lang="en-IN" sz="2000" dirty="0"/>
              <a:t> Report I, II, III  and Mock Poll slips envelope. (</a:t>
            </a:r>
            <a:r>
              <a:rPr lang="en-IN" sz="2000" dirty="0">
                <a:solidFill>
                  <a:schemeClr val="accent1">
                    <a:lumMod val="75000"/>
                  </a:schemeClr>
                </a:solidFill>
              </a:rPr>
              <a:t>before commencement of poll and on subsequent replacement of EVM if any</a:t>
            </a:r>
            <a:r>
              <a:rPr lang="en-IN" sz="2000" dirty="0"/>
              <a:t>)</a:t>
            </a:r>
          </a:p>
          <a:p>
            <a:r>
              <a:rPr lang="en-IN" sz="2000" dirty="0"/>
              <a:t>Green paper seal, Pink paper Seal, </a:t>
            </a:r>
            <a:r>
              <a:rPr lang="en-IN" sz="2000" dirty="0" err="1"/>
              <a:t>Spl</a:t>
            </a:r>
            <a:r>
              <a:rPr lang="en-IN" sz="2000" dirty="0"/>
              <a:t>. Tag- At the </a:t>
            </a:r>
            <a:r>
              <a:rPr lang="en-IN" sz="2000" dirty="0">
                <a:solidFill>
                  <a:schemeClr val="accent1">
                    <a:lumMod val="75000"/>
                  </a:schemeClr>
                </a:solidFill>
              </a:rPr>
              <a:t>time of sealing CU after mock poll</a:t>
            </a:r>
          </a:p>
          <a:p>
            <a:r>
              <a:rPr lang="en-IN" sz="2000" dirty="0"/>
              <a:t>Presiding Officer’s Declaration</a:t>
            </a:r>
          </a:p>
          <a:p>
            <a:pPr lvl="1"/>
            <a:r>
              <a:rPr lang="en-IN" sz="2000" dirty="0"/>
              <a:t>Part-I: </a:t>
            </a:r>
            <a:r>
              <a:rPr lang="en-IN" sz="2000" dirty="0">
                <a:solidFill>
                  <a:schemeClr val="accent1">
                    <a:lumMod val="75000"/>
                  </a:schemeClr>
                </a:solidFill>
              </a:rPr>
              <a:t>before commencement </a:t>
            </a:r>
            <a:r>
              <a:rPr lang="en-IN" sz="2000" dirty="0"/>
              <a:t>of poll</a:t>
            </a:r>
          </a:p>
          <a:p>
            <a:pPr lvl="1"/>
            <a:r>
              <a:rPr lang="en-IN" sz="2000" dirty="0"/>
              <a:t>Part-II: on </a:t>
            </a:r>
            <a:r>
              <a:rPr lang="en-IN" sz="2000" dirty="0">
                <a:solidFill>
                  <a:schemeClr val="accent1">
                    <a:lumMod val="75000"/>
                  </a:schemeClr>
                </a:solidFill>
              </a:rPr>
              <a:t>subsequent replacement </a:t>
            </a:r>
            <a:r>
              <a:rPr lang="en-IN" sz="2000" dirty="0"/>
              <a:t>of EVM if any</a:t>
            </a:r>
          </a:p>
          <a:p>
            <a:pPr lvl="1"/>
            <a:r>
              <a:rPr lang="en-IN" sz="2000" dirty="0"/>
              <a:t>Part-III: </a:t>
            </a:r>
            <a:r>
              <a:rPr lang="en-IN" sz="2000" dirty="0">
                <a:solidFill>
                  <a:schemeClr val="accent1">
                    <a:lumMod val="75000"/>
                  </a:schemeClr>
                </a:solidFill>
              </a:rPr>
              <a:t>At end of poll</a:t>
            </a:r>
          </a:p>
          <a:p>
            <a:pPr lvl="1"/>
            <a:r>
              <a:rPr lang="en-IN" sz="2000" dirty="0"/>
              <a:t>Part-IV: </a:t>
            </a:r>
            <a:r>
              <a:rPr lang="en-IN" sz="2000" dirty="0">
                <a:solidFill>
                  <a:schemeClr val="accent1">
                    <a:lumMod val="75000"/>
                  </a:schemeClr>
                </a:solidFill>
              </a:rPr>
              <a:t>After sealing of EVM</a:t>
            </a:r>
          </a:p>
          <a:p>
            <a:r>
              <a:rPr lang="en-IN" sz="2000" dirty="0">
                <a:solidFill>
                  <a:schemeClr val="accent1">
                    <a:lumMod val="75000"/>
                  </a:schemeClr>
                </a:solidFill>
              </a:rPr>
              <a:t>17A- after close of poll, below </a:t>
            </a:r>
            <a:r>
              <a:rPr lang="en-IN" sz="2000" dirty="0" err="1">
                <a:solidFill>
                  <a:schemeClr val="accent1">
                    <a:lumMod val="75000"/>
                  </a:schemeClr>
                </a:solidFill>
              </a:rPr>
              <a:t>PrO’s</a:t>
            </a:r>
            <a:r>
              <a:rPr lang="en-IN" sz="2000" dirty="0">
                <a:solidFill>
                  <a:schemeClr val="accent1">
                    <a:lumMod val="75000"/>
                  </a:schemeClr>
                </a:solidFill>
              </a:rPr>
              <a:t> signature</a:t>
            </a:r>
          </a:p>
          <a:p>
            <a:r>
              <a:rPr lang="en-IN" sz="2000" dirty="0"/>
              <a:t>17C Part-I (</a:t>
            </a:r>
            <a:r>
              <a:rPr lang="en-IN" sz="2000" dirty="0">
                <a:solidFill>
                  <a:schemeClr val="accent1">
                    <a:lumMod val="75000"/>
                  </a:schemeClr>
                </a:solidFill>
              </a:rPr>
              <a:t>after poll</a:t>
            </a:r>
            <a:r>
              <a:rPr lang="en-IN" sz="2000" dirty="0"/>
              <a:t>)</a:t>
            </a:r>
          </a:p>
          <a:p>
            <a:r>
              <a:rPr lang="en-IN" sz="2000" dirty="0"/>
              <a:t>Movement sheet as and when applicable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8890"/>
            <a:ext cx="6584950" cy="228600"/>
          </a:xfrm>
        </p:spPr>
        <p:txBody>
          <a:bodyPr/>
          <a:lstStyle/>
          <a:p>
            <a:r>
              <a:rPr lang="en-US" dirty="0">
                <a:solidFill>
                  <a:srgbClr val="FF0000"/>
                </a:solidFill>
              </a:rPr>
              <a:t>New instructions</a:t>
            </a:r>
            <a:endParaRPr lang="en-IN" dirty="0">
              <a:solidFill>
                <a:srgbClr val="FF0000"/>
              </a:solidFill>
            </a:endParaRPr>
          </a:p>
        </p:txBody>
      </p:sp>
      <p:sp>
        <p:nvSpPr>
          <p:cNvPr id="3" name="Content Placeholder 2"/>
          <p:cNvSpPr>
            <a:spLocks noGrp="1"/>
          </p:cNvSpPr>
          <p:nvPr>
            <p:ph idx="1"/>
          </p:nvPr>
        </p:nvSpPr>
        <p:spPr>
          <a:xfrm>
            <a:off x="100330" y="381000"/>
            <a:ext cx="7071360" cy="4989830"/>
          </a:xfrm>
          <a:solidFill>
            <a:schemeClr val="accent2">
              <a:lumMod val="20000"/>
              <a:lumOff val="80000"/>
            </a:schemeClr>
          </a:solidFill>
        </p:spPr>
        <p:txBody>
          <a:bodyPr/>
          <a:lstStyle/>
          <a:p>
            <a:pPr marL="0" indent="0" algn="just">
              <a:buNone/>
            </a:pPr>
            <a:r>
              <a:rPr lang="en-US" sz="1400" b="1" dirty="0">
                <a:solidFill>
                  <a:srgbClr val="3399FF"/>
                </a:solidFill>
              </a:rPr>
              <a:t>Presiding Officer's Report Format on Poll Day.</a:t>
            </a:r>
          </a:p>
          <a:p>
            <a:pPr marL="0" indent="0" algn="just">
              <a:buNone/>
            </a:pPr>
            <a:r>
              <a:rPr lang="en-US" sz="1400" b="1" dirty="0"/>
              <a:t>	Part-I : </a:t>
            </a:r>
            <a:r>
              <a:rPr lang="en-US" sz="1400" dirty="0"/>
              <a:t>Mock Poll Certificate</a:t>
            </a:r>
          </a:p>
          <a:p>
            <a:pPr marL="0" indent="0" algn="just">
              <a:buNone/>
            </a:pPr>
            <a:r>
              <a:rPr lang="en-US" sz="1400" b="1" dirty="0"/>
              <a:t>	Part-II : </a:t>
            </a:r>
            <a:r>
              <a:rPr lang="en-US" sz="1400" dirty="0"/>
              <a:t>Replacement of Power Pack of the Control Unit</a:t>
            </a:r>
          </a:p>
          <a:p>
            <a:pPr marL="0" indent="0" algn="just">
              <a:buNone/>
            </a:pPr>
            <a:r>
              <a:rPr lang="en-US" sz="1400" b="1" dirty="0"/>
              <a:t>	Part-Ill</a:t>
            </a:r>
            <a:r>
              <a:rPr lang="en-US" sz="1400" dirty="0"/>
              <a:t> : Pressing of Close Button after completion of Poll</a:t>
            </a:r>
          </a:p>
          <a:p>
            <a:pPr marL="0" indent="0" algn="just">
              <a:buNone/>
            </a:pPr>
            <a:r>
              <a:rPr lang="en-US" sz="1400" b="1" dirty="0"/>
              <a:t>	Part-IV : </a:t>
            </a:r>
            <a:r>
              <a:rPr lang="en-US" sz="1400" dirty="0"/>
              <a:t>EVM/VVPAT replacement Report, if replaced during Mock Poll</a:t>
            </a:r>
          </a:p>
          <a:p>
            <a:pPr marL="0" indent="0" algn="just">
              <a:buNone/>
            </a:pPr>
            <a:r>
              <a:rPr lang="en-US" sz="1400" b="1" dirty="0"/>
              <a:t>	Part-V : </a:t>
            </a:r>
            <a:r>
              <a:rPr lang="en-US" sz="1400" dirty="0"/>
              <a:t>EVM/VVPAT replacement Report, if replaced during Actual Poll</a:t>
            </a:r>
            <a:endParaRPr lang="en-US" sz="1400" b="1" dirty="0">
              <a:solidFill>
                <a:srgbClr val="3399FF"/>
              </a:solidFill>
            </a:endParaRPr>
          </a:p>
          <a:p>
            <a:pPr marL="0" indent="0" algn="just">
              <a:buNone/>
            </a:pPr>
            <a:r>
              <a:rPr lang="en-US" sz="1400" b="1" dirty="0">
                <a:solidFill>
                  <a:srgbClr val="3399FF"/>
                </a:solidFill>
              </a:rPr>
              <a:t>Collection of Presiding Officer's Report</a:t>
            </a:r>
            <a:endParaRPr lang="en-US" sz="1400" dirty="0">
              <a:solidFill>
                <a:srgbClr val="3399FF"/>
              </a:solidFill>
            </a:endParaRPr>
          </a:p>
          <a:p>
            <a:pPr algn="just"/>
            <a:r>
              <a:rPr lang="en-US" sz="1400" dirty="0"/>
              <a:t>(</a:t>
            </a:r>
            <a:r>
              <a:rPr lang="en-US" sz="1400" dirty="0" err="1"/>
              <a:t>i</a:t>
            </a:r>
            <a:r>
              <a:rPr lang="en-US" sz="1400" dirty="0"/>
              <a:t>) Part-I, Part-II and Part-III of the Presiding Officer's Report shall he kept in an envelope. Details to be printed on envelope:</a:t>
            </a:r>
          </a:p>
          <a:p>
            <a:pPr marL="400685" lvl="1" indent="0" algn="just">
              <a:buNone/>
            </a:pPr>
            <a:r>
              <a:rPr lang="en-US" sz="800" b="1" dirty="0"/>
              <a:t>	</a:t>
            </a:r>
            <a:r>
              <a:rPr lang="en-US" sz="1200" b="1" dirty="0"/>
              <a:t>Name of election:	   </a:t>
            </a:r>
            <a:r>
              <a:rPr lang="en-US" sz="1200" dirty="0"/>
              <a:t>(to be pre-printed)</a:t>
            </a:r>
          </a:p>
          <a:p>
            <a:pPr marL="400685" lvl="1" indent="0" algn="just">
              <a:buNone/>
            </a:pPr>
            <a:r>
              <a:rPr lang="en-US" sz="1200" b="1" dirty="0"/>
              <a:t>	No. and Name of AC/AS: </a:t>
            </a:r>
            <a:r>
              <a:rPr lang="en-US" sz="1200" dirty="0"/>
              <a:t>(to be pre-printed)</a:t>
            </a:r>
          </a:p>
          <a:p>
            <a:pPr marL="400685" lvl="1" indent="0" algn="just">
              <a:buNone/>
            </a:pPr>
            <a:r>
              <a:rPr lang="en-US" sz="1200" b="1" dirty="0"/>
              <a:t>	No. and Name of PC: 	   </a:t>
            </a:r>
            <a:r>
              <a:rPr lang="en-US" sz="1200" dirty="0"/>
              <a:t>(to be pre-printed)</a:t>
            </a:r>
          </a:p>
          <a:p>
            <a:pPr marL="400685" lvl="1" indent="0" algn="just">
              <a:buNone/>
            </a:pPr>
            <a:r>
              <a:rPr lang="en-US" sz="1200" b="1" dirty="0"/>
              <a:t>	Polling Station No:	    …………..</a:t>
            </a:r>
            <a:endParaRPr lang="en-US" sz="1200" dirty="0"/>
          </a:p>
          <a:p>
            <a:pPr algn="just"/>
            <a:endParaRPr lang="en-US" sz="1400" dirty="0"/>
          </a:p>
          <a:p>
            <a:pPr algn="just"/>
            <a:r>
              <a:rPr lang="en-US" sz="1400" dirty="0"/>
              <a:t>The Presiding Officer shall deposit the said envelope along with EVM, VVPAT and other election material at Collection Centre.</a:t>
            </a:r>
          </a:p>
          <a:p>
            <a:pPr algn="just"/>
            <a:r>
              <a:rPr lang="en-US" sz="1400" dirty="0"/>
              <a:t>(ii) Part-IV and Part-V of the Presiding Officer's Report </a:t>
            </a:r>
            <a:r>
              <a:rPr lang="en-US" sz="1400" b="1" i="1" dirty="0">
                <a:solidFill>
                  <a:srgbClr val="7030A0"/>
                </a:solidFill>
              </a:rPr>
              <a:t>shall be collected by the Sector Officer, whenever any replacement is done</a:t>
            </a:r>
            <a:r>
              <a:rPr lang="en-US" sz="1400" dirty="0"/>
              <a:t>. Sector Officers shall submit the said Reports to the Returning Officer.</a:t>
            </a:r>
          </a:p>
          <a:p>
            <a:pPr marL="0" indent="0" algn="just">
              <a:buNone/>
            </a:pPr>
            <a:r>
              <a:rPr lang="en-IN" sz="1400" b="1" dirty="0">
                <a:solidFill>
                  <a:schemeClr val="accent6">
                    <a:lumMod val="50000"/>
                  </a:schemeClr>
                </a:solidFill>
                <a:latin typeface="Open Sans"/>
              </a:rPr>
              <a:t>Alternative document</a:t>
            </a:r>
            <a:r>
              <a:rPr lang="en-IN" sz="1400" b="1" dirty="0">
                <a:solidFill>
                  <a:srgbClr val="00B0F0"/>
                </a:solidFill>
                <a:latin typeface="Open Sans"/>
              </a:rPr>
              <a:t>: Unique Disability Identity Card (UDID), </a:t>
            </a:r>
            <a:r>
              <a:rPr lang="en-US" sz="1400" b="1" dirty="0">
                <a:solidFill>
                  <a:srgbClr val="00B0F0"/>
                </a:solidFill>
              </a:rPr>
              <a:t>Ministry of Social Justice &amp; Empowerment, </a:t>
            </a:r>
            <a:r>
              <a:rPr lang="en-US" sz="1400" b="1" dirty="0" err="1">
                <a:solidFill>
                  <a:srgbClr val="00B0F0"/>
                </a:solidFill>
              </a:rPr>
              <a:t>Govt</a:t>
            </a:r>
            <a:r>
              <a:rPr lang="en-US" sz="1400" b="1" dirty="0">
                <a:solidFill>
                  <a:srgbClr val="00B0F0"/>
                </a:solidFill>
              </a:rPr>
              <a:t> of India</a:t>
            </a:r>
            <a:endParaRPr lang="en-US" sz="1400" dirty="0"/>
          </a:p>
          <a:p>
            <a:pPr algn="just"/>
            <a:endParaRPr lang="en-IN" sz="1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098" y="76200"/>
            <a:ext cx="7143902" cy="5307787"/>
          </a:xfrm>
          <a:prstGeom prst="rect">
            <a:avLst/>
          </a:prstGeom>
          <a:solidFill>
            <a:schemeClr val="bg1"/>
          </a:solid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
            <a:ext cx="7010400" cy="54102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0"/>
            <a:ext cx="7086600" cy="5181600"/>
          </a:xfrm>
          <a:prstGeom prst="rect">
            <a:avLst/>
          </a:prstGeom>
        </p:spPr>
      </p:pic>
      <p:sp>
        <p:nvSpPr>
          <p:cNvPr id="5" name="TextBox 4"/>
          <p:cNvSpPr txBox="1"/>
          <p:nvPr/>
        </p:nvSpPr>
        <p:spPr>
          <a:xfrm>
            <a:off x="4724400" y="4191000"/>
            <a:ext cx="2514600" cy="460375"/>
          </a:xfrm>
          <a:prstGeom prst="rect">
            <a:avLst/>
          </a:prstGeom>
          <a:noFill/>
        </p:spPr>
        <p:txBody>
          <a:bodyPr wrap="square" rtlCol="0">
            <a:spAutoFit/>
          </a:bodyPr>
          <a:lstStyle/>
          <a:p>
            <a:pPr eaLnBrk="0" fontAlgn="base" hangingPunct="0">
              <a:spcBef>
                <a:spcPct val="0"/>
              </a:spcBef>
              <a:spcAft>
                <a:spcPct val="0"/>
              </a:spcAft>
            </a:pPr>
            <a:r>
              <a:rPr lang="en-US" sz="1200" dirty="0">
                <a:solidFill>
                  <a:prstClr val="black"/>
                </a:solidFill>
                <a:latin typeface="Arial" panose="020B0604020202020204" pitchFamily="34" charset="0"/>
              </a:rPr>
              <a:t>Signature…………</a:t>
            </a:r>
          </a:p>
          <a:p>
            <a:pPr eaLnBrk="0" fontAlgn="base" hangingPunct="0">
              <a:spcBef>
                <a:spcPct val="0"/>
              </a:spcBef>
              <a:spcAft>
                <a:spcPct val="0"/>
              </a:spcAft>
            </a:pPr>
            <a:r>
              <a:rPr lang="en-US" sz="1200" dirty="0">
                <a:solidFill>
                  <a:prstClr val="black"/>
                </a:solidFill>
                <a:latin typeface="Arial" panose="020B0604020202020204" pitchFamily="34" charset="0"/>
              </a:rPr>
              <a:t>Presiding Officer</a:t>
            </a:r>
            <a:endParaRPr lang="en-IN" sz="1200" dirty="0">
              <a:solidFill>
                <a:prstClr val="black"/>
              </a:solidFill>
              <a:latin typeface="Arial" panose="020B0604020202020204" pitchFamily="34" charset="0"/>
            </a:endParaRPr>
          </a:p>
        </p:txBody>
      </p:sp>
      <p:sp>
        <p:nvSpPr>
          <p:cNvPr id="6" name="TextBox 5"/>
          <p:cNvSpPr txBox="1"/>
          <p:nvPr/>
        </p:nvSpPr>
        <p:spPr>
          <a:xfrm>
            <a:off x="152400" y="4419600"/>
            <a:ext cx="1143000" cy="368300"/>
          </a:xfrm>
          <a:prstGeom prst="rect">
            <a:avLst/>
          </a:prstGeom>
          <a:noFill/>
        </p:spPr>
        <p:txBody>
          <a:bodyPr wrap="square" rtlCol="0">
            <a:spAutoFit/>
          </a:bodyPr>
          <a:lstStyle/>
          <a:p>
            <a:pPr eaLnBrk="0" fontAlgn="base" hangingPunct="0">
              <a:spcBef>
                <a:spcPct val="0"/>
              </a:spcBef>
              <a:spcAft>
                <a:spcPct val="0"/>
              </a:spcAft>
            </a:pPr>
            <a:r>
              <a:rPr lang="en-US" sz="1200" dirty="0">
                <a:solidFill>
                  <a:prstClr val="black"/>
                </a:solidFill>
                <a:latin typeface="Arial" panose="020B0604020202020204" pitchFamily="34" charset="0"/>
              </a:rPr>
              <a:t>Date</a:t>
            </a:r>
            <a:r>
              <a:rPr lang="en-US" sz="1800" dirty="0">
                <a:solidFill>
                  <a:prstClr val="black"/>
                </a:solidFill>
                <a:latin typeface="Arial" panose="020B0604020202020204" pitchFamily="34" charset="0"/>
              </a:rPr>
              <a:t>…..</a:t>
            </a:r>
            <a:endParaRPr lang="en-IN" sz="1800" dirty="0">
              <a:solidFill>
                <a:prstClr val="black"/>
              </a:solidFill>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23400"/>
            <a:ext cx="7086600" cy="53106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69545" y="152400"/>
            <a:ext cx="6985000" cy="5221605"/>
          </a:xfrm>
          <a:prstGeom prst="rect">
            <a:avLst/>
          </a:prstGeom>
          <a:solidFill>
            <a:srgbClr val="FFFF00"/>
          </a:solidFill>
          <a:ln w="9525">
            <a:noFill/>
          </a:ln>
        </p:spPr>
        <p:txBody>
          <a:bodyPr wrap="square">
            <a:spAutoFit/>
          </a:bodyPr>
          <a:lstStyle/>
          <a:p>
            <a:pPr marL="228600" indent="-228600" algn="ctr"/>
            <a:r>
              <a:rPr lang="en-US" sz="2400" b="1">
                <a:solidFill>
                  <a:srgbClr val="0070C0"/>
                </a:solidFill>
                <a:latin typeface="Times New Roman" panose="02020603050405020304" pitchFamily="18" charset="0"/>
                <a:cs typeface="等线 Light" charset="0"/>
              </a:rPr>
              <a:t>Affixing of Seal thereon by the Polling Agents: </a:t>
            </a:r>
          </a:p>
          <a:p>
            <a:pPr marL="228600" indent="-228600" algn="just">
              <a:lnSpc>
                <a:spcPct val="120000"/>
              </a:lnSpc>
            </a:pPr>
            <a:r>
              <a:rPr lang="en-US" sz="2400" b="1">
                <a:solidFill>
                  <a:srgbClr val="0070C0"/>
                </a:solidFill>
                <a:latin typeface="Times New Roman" panose="02020603050405020304" pitchFamily="18" charset="0"/>
                <a:cs typeface="等线 Light" charset="0"/>
              </a:rPr>
              <a:t> </a:t>
            </a:r>
            <a:r>
              <a:rPr lang="en-IN" altLang="en-US" sz="2400" b="1">
                <a:solidFill>
                  <a:srgbClr val="0070C0"/>
                </a:solidFill>
                <a:latin typeface="Times New Roman" panose="02020603050405020304" pitchFamily="18" charset="0"/>
                <a:cs typeface="等线 Light" charset="0"/>
              </a:rPr>
              <a:t>  </a:t>
            </a:r>
            <a:r>
              <a:rPr lang="en-US" sz="1800" b="0">
                <a:solidFill>
                  <a:srgbClr val="000000"/>
                </a:solidFill>
                <a:latin typeface="Times New Roman" panose="02020603050405020304" pitchFamily="18" charset="0"/>
                <a:cs typeface="Calibri" panose="020F0502020204030204" pitchFamily="34" charset="0"/>
              </a:rPr>
              <a:t>The Polling Agents present at the polling station are also permitted to affix their seals, in addition to the seal of the Presiding Officer, on the envelopes and packets containing the following documents:</a:t>
            </a:r>
          </a:p>
          <a:p>
            <a:r>
              <a:rPr lang="en-US" sz="1800" b="0">
                <a:solidFill>
                  <a:srgbClr val="000000"/>
                </a:solidFill>
                <a:latin typeface="Times New Roman" panose="02020603050405020304" pitchFamily="18" charset="0"/>
                <a:cs typeface="Calibri" panose="020F0502020204030204" pitchFamily="34" charset="0"/>
              </a:rPr>
              <a:t>(a)    The marked copy of the electoral roll;</a:t>
            </a:r>
          </a:p>
          <a:p>
            <a:r>
              <a:rPr lang="en-US" sz="1800" b="0">
                <a:solidFill>
                  <a:srgbClr val="000000"/>
                </a:solidFill>
                <a:latin typeface="Times New Roman" panose="02020603050405020304" pitchFamily="18" charset="0"/>
                <a:cs typeface="Calibri" panose="020F0502020204030204" pitchFamily="34" charset="0"/>
              </a:rPr>
              <a:t>(b) Register of Voters;</a:t>
            </a:r>
          </a:p>
          <a:p>
            <a:r>
              <a:rPr lang="en-US" sz="1800" b="0">
                <a:solidFill>
                  <a:srgbClr val="000000"/>
                </a:solidFill>
                <a:latin typeface="Times New Roman" panose="02020603050405020304" pitchFamily="18" charset="0"/>
                <a:cs typeface="Calibri" panose="020F0502020204030204" pitchFamily="34" charset="0"/>
              </a:rPr>
              <a:t>(c) Voters slips;</a:t>
            </a:r>
          </a:p>
          <a:p>
            <a:r>
              <a:rPr lang="en-US" sz="1800" b="0">
                <a:solidFill>
                  <a:srgbClr val="000000"/>
                </a:solidFill>
                <a:latin typeface="Times New Roman" panose="02020603050405020304" pitchFamily="18" charset="0"/>
                <a:cs typeface="Calibri" panose="020F0502020204030204" pitchFamily="34" charset="0"/>
              </a:rPr>
              <a:t>(d) The tendered ballot papers and the list of tendered voters in Form 17B;</a:t>
            </a:r>
          </a:p>
          <a:p>
            <a:r>
              <a:rPr lang="en-US" sz="1800" b="0">
                <a:solidFill>
                  <a:srgbClr val="000000"/>
                </a:solidFill>
                <a:latin typeface="Times New Roman" panose="02020603050405020304" pitchFamily="18" charset="0"/>
                <a:cs typeface="Calibri" panose="020F0502020204030204" pitchFamily="34" charset="0"/>
              </a:rPr>
              <a:t>(e) The unused tendered ballot papers;</a:t>
            </a:r>
          </a:p>
          <a:p>
            <a:r>
              <a:rPr lang="en-US" sz="1800" b="0">
                <a:solidFill>
                  <a:srgbClr val="000000"/>
                </a:solidFill>
                <a:latin typeface="Times New Roman" panose="02020603050405020304" pitchFamily="18" charset="0"/>
                <a:cs typeface="Calibri" panose="020F0502020204030204" pitchFamily="34" charset="0"/>
              </a:rPr>
              <a:t>(f) The list of challenged votes;</a:t>
            </a:r>
          </a:p>
          <a:p>
            <a:r>
              <a:rPr lang="en-US" sz="1800" b="0">
                <a:solidFill>
                  <a:srgbClr val="000000"/>
                </a:solidFill>
                <a:latin typeface="Times New Roman" panose="02020603050405020304" pitchFamily="18" charset="0"/>
                <a:cs typeface="Calibri" panose="020F0502020204030204" pitchFamily="34" charset="0"/>
              </a:rPr>
              <a:t>(g) The unused and damaged paper seals, if any;</a:t>
            </a:r>
          </a:p>
          <a:p>
            <a:r>
              <a:rPr lang="en-US" sz="1800" b="0">
                <a:solidFill>
                  <a:srgbClr val="000000"/>
                </a:solidFill>
                <a:latin typeface="Times New Roman" panose="02020603050405020304" pitchFamily="18" charset="0"/>
                <a:cs typeface="Calibri" panose="020F0502020204030204" pitchFamily="34" charset="0"/>
              </a:rPr>
              <a:t>(h) Appointment letters of Polling Agents; and</a:t>
            </a:r>
          </a:p>
          <a:p>
            <a:r>
              <a:rPr lang="en-US" sz="1800" b="0">
                <a:solidFill>
                  <a:srgbClr val="000000"/>
                </a:solidFill>
                <a:latin typeface="Times New Roman" panose="02020603050405020304" pitchFamily="18" charset="0"/>
                <a:cs typeface="Calibri" panose="020F0502020204030204" pitchFamily="34" charset="0"/>
              </a:rPr>
              <a:t>(i) Any other papers that the Returning Officer has directed to be kept in a sealed packet.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304800"/>
            <a:ext cx="7162800" cy="473075"/>
          </a:xfrm>
        </p:spPr>
        <p:txBody>
          <a:bodyPr/>
          <a:lstStyle/>
          <a:p>
            <a:pPr eaLnBrk="1" hangingPunct="1"/>
            <a:r>
              <a:rPr lang="en-US" sz="2400" b="1" u="sng" dirty="0">
                <a:solidFill>
                  <a:srgbClr val="0070C0"/>
                </a:solidFill>
              </a:rPr>
              <a:t>SEALING OF EVM  and Polled Materials AFTER POLL</a:t>
            </a:r>
          </a:p>
        </p:txBody>
      </p:sp>
      <p:sp>
        <p:nvSpPr>
          <p:cNvPr id="72707" name="Rectangle 3"/>
          <p:cNvSpPr>
            <a:spLocks noGrp="1" noChangeArrowheads="1"/>
          </p:cNvSpPr>
          <p:nvPr>
            <p:ph idx="1"/>
          </p:nvPr>
        </p:nvSpPr>
        <p:spPr>
          <a:xfrm>
            <a:off x="152400" y="1447800"/>
            <a:ext cx="6994525" cy="3200400"/>
          </a:xfrm>
        </p:spPr>
        <p:txBody>
          <a:bodyPr/>
          <a:lstStyle/>
          <a:p>
            <a:pPr algn="just" eaLnBrk="1" hangingPunct="1">
              <a:lnSpc>
                <a:spcPct val="90000"/>
              </a:lnSpc>
            </a:pPr>
            <a:r>
              <a:rPr lang="en-US" sz="1800" dirty="0"/>
              <a:t>Switch off the CU &amp; put in Carrying case and seal it at both ends with addressed tag with the help of seal of Presiding Officer;</a:t>
            </a:r>
          </a:p>
          <a:p>
            <a:pPr algn="just" eaLnBrk="1" hangingPunct="1">
              <a:lnSpc>
                <a:spcPct val="90000"/>
              </a:lnSpc>
            </a:pPr>
            <a:endParaRPr lang="en-US" sz="1800" dirty="0"/>
          </a:p>
          <a:p>
            <a:pPr algn="just" eaLnBrk="1" hangingPunct="1">
              <a:lnSpc>
                <a:spcPct val="90000"/>
              </a:lnSpc>
            </a:pPr>
            <a:r>
              <a:rPr lang="en-US" sz="1800" dirty="0"/>
              <a:t>Agents present should be asked to affix their seals;</a:t>
            </a:r>
          </a:p>
          <a:p>
            <a:pPr algn="just" eaLnBrk="1" hangingPunct="1">
              <a:lnSpc>
                <a:spcPct val="90000"/>
              </a:lnSpc>
            </a:pPr>
            <a:endParaRPr lang="en-US" sz="1800" dirty="0"/>
          </a:p>
          <a:p>
            <a:pPr algn="just" eaLnBrk="1" hangingPunct="1">
              <a:lnSpc>
                <a:spcPct val="90000"/>
              </a:lnSpc>
            </a:pPr>
            <a:r>
              <a:rPr lang="en-US" sz="1800" dirty="0"/>
              <a:t>Names of candidates/ polling agents who have affixed their 	seals on carrying cases of CU should be noted in the 	declaration at the close of poll;</a:t>
            </a:r>
          </a:p>
          <a:p>
            <a:pPr algn="just" eaLnBrk="1" hangingPunct="1">
              <a:lnSpc>
                <a:spcPct val="90000"/>
              </a:lnSpc>
            </a:pPr>
            <a:endParaRPr lang="en-US" sz="1800" dirty="0"/>
          </a:p>
          <a:p>
            <a:pPr algn="just" eaLnBrk="1" hangingPunct="1">
              <a:lnSpc>
                <a:spcPct val="90000"/>
              </a:lnSpc>
              <a:buFont typeface="Arial" panose="020B0604020202020204" pitchFamily="34" charset="0"/>
              <a:buNone/>
            </a:pPr>
            <a:r>
              <a:rPr lang="en-US" sz="1800" dirty="0"/>
              <a:t>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62000" y="219075"/>
            <a:ext cx="6384925" cy="542925"/>
          </a:xfrm>
        </p:spPr>
        <p:txBody>
          <a:bodyPr rtlCol="0">
            <a:normAutofit fontScale="90000"/>
          </a:bodyPr>
          <a:lstStyle/>
          <a:p>
            <a:pPr defTabSz="731520" eaLnBrk="1" fontAlgn="auto" hangingPunct="1">
              <a:spcAft>
                <a:spcPts val="0"/>
              </a:spcAft>
              <a:defRPr/>
            </a:pPr>
            <a:r>
              <a:rPr lang="en-US" sz="3200" b="1" u="sng" dirty="0">
                <a:solidFill>
                  <a:srgbClr val="00B0F0"/>
                </a:solidFill>
              </a:rPr>
              <a:t>PREPARATION OF PRO’S DIARY</a:t>
            </a:r>
          </a:p>
        </p:txBody>
      </p:sp>
      <p:sp>
        <p:nvSpPr>
          <p:cNvPr id="78851" name="Rectangle 3"/>
          <p:cNvSpPr>
            <a:spLocks noGrp="1" noChangeArrowheads="1"/>
          </p:cNvSpPr>
          <p:nvPr>
            <p:ph idx="1"/>
          </p:nvPr>
        </p:nvSpPr>
        <p:spPr>
          <a:xfrm>
            <a:off x="578485" y="1219200"/>
            <a:ext cx="6259195" cy="3475355"/>
          </a:xfrm>
        </p:spPr>
        <p:txBody>
          <a:bodyPr/>
          <a:lstStyle/>
          <a:p>
            <a:pPr algn="just" eaLnBrk="1" hangingPunct="1"/>
            <a:r>
              <a:rPr lang="en-US" sz="2000" dirty="0"/>
              <a:t>Record relevant events as and when they occur at regular intervals;</a:t>
            </a:r>
          </a:p>
          <a:p>
            <a:pPr algn="just" eaLnBrk="1" hangingPunct="1"/>
            <a:endParaRPr lang="en-US" sz="2000" dirty="0"/>
          </a:p>
          <a:p>
            <a:pPr algn="just" eaLnBrk="1" hangingPunct="1"/>
            <a:r>
              <a:rPr lang="en-US" sz="2000" dirty="0"/>
              <a:t>Any lapse of writing diary at regular intervals is seriously viewed by ECI;</a:t>
            </a:r>
          </a:p>
          <a:p>
            <a:pPr algn="just" eaLnBrk="1" hangingPunct="1"/>
            <a:endParaRPr lang="en-US" sz="2000" dirty="0"/>
          </a:p>
          <a:p>
            <a:pPr algn="just" eaLnBrk="1" hangingPunct="1"/>
            <a:r>
              <a:rPr lang="en-US" sz="2000" dirty="0"/>
              <a:t>One of the important documents verified by the OBSERVER on the day after poll at the time of scrutiny;</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65125" y="222250"/>
            <a:ext cx="6584950" cy="609600"/>
          </a:xfrm>
        </p:spPr>
        <p:txBody>
          <a:bodyPr/>
          <a:lstStyle/>
          <a:p>
            <a:pPr eaLnBrk="1" hangingPunct="1"/>
            <a:r>
              <a:rPr lang="en-US" sz="2800" b="1" u="sng">
                <a:solidFill>
                  <a:srgbClr val="00B0F0"/>
                </a:solidFill>
              </a:rPr>
              <a:t>Visit Sheet</a:t>
            </a:r>
          </a:p>
        </p:txBody>
      </p:sp>
      <p:sp>
        <p:nvSpPr>
          <p:cNvPr id="79875" name="Rectangle 3"/>
          <p:cNvSpPr>
            <a:spLocks noGrp="1" noChangeArrowheads="1"/>
          </p:cNvSpPr>
          <p:nvPr>
            <p:ph idx="1"/>
          </p:nvPr>
        </p:nvSpPr>
        <p:spPr>
          <a:xfrm>
            <a:off x="533400" y="1143000"/>
            <a:ext cx="6416675" cy="3657600"/>
          </a:xfrm>
        </p:spPr>
        <p:txBody>
          <a:bodyPr/>
          <a:lstStyle/>
          <a:p>
            <a:pPr algn="just" eaLnBrk="1" hangingPunct="1">
              <a:lnSpc>
                <a:spcPct val="140000"/>
              </a:lnSpc>
            </a:pPr>
            <a:r>
              <a:rPr lang="en-US" sz="1800"/>
              <a:t>Patrolling Magistrate, Sector Officer, Zonal Magistrate, DEO, RO, AROs and Election Observers, whenever they visit any polling station, shall make an entry in the VISIT SHEET</a:t>
            </a:r>
            <a:r>
              <a:rPr lang="en-US" sz="1800" u="sng"/>
              <a:t> </a:t>
            </a:r>
            <a:r>
              <a:rPr lang="en-US" sz="1800"/>
              <a:t>kept with the Presiding Officers. Visit Sheet shall be deposited after end of poll along with Presiding Officer's Diary.</a:t>
            </a:r>
          </a:p>
          <a:p>
            <a:pPr algn="just" eaLnBrk="1" hangingPunct="1">
              <a:lnSpc>
                <a:spcPct val="90000"/>
              </a:lnSpc>
              <a:buFont typeface="Arial" panose="020B0604020202020204" pitchFamily="34" charset="0"/>
              <a:buNone/>
            </a:pPr>
            <a:endParaRPr lang="en-US" sz="1800"/>
          </a:p>
          <a:p>
            <a:pPr algn="just" eaLnBrk="1" hangingPunct="1">
              <a:lnSpc>
                <a:spcPct val="90000"/>
              </a:lnSpc>
              <a:buFont typeface="Arial" panose="020B0604020202020204" pitchFamily="34" charset="0"/>
              <a:buNone/>
            </a:pPr>
            <a:endParaRPr lang="en-US" sz="1800"/>
          </a:p>
          <a:p>
            <a:pPr algn="just" eaLnBrk="1" hangingPunct="1">
              <a:lnSpc>
                <a:spcPct val="90000"/>
              </a:lnSpc>
            </a:pPr>
            <a:r>
              <a:rPr lang="en-US" sz="1800"/>
              <a:t>One of the important documents that will be verified by the OBSERVER on the day after poll at the time of scrutiny</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7978" y="457200"/>
            <a:ext cx="6751930" cy="4502785"/>
          </a:xfrm>
          <a:prstGeom prst="rect">
            <a:avLst/>
          </a:prstGeom>
          <a:solidFill>
            <a:schemeClr val="accent5">
              <a:lumMod val="40000"/>
              <a:lumOff val="60000"/>
            </a:schemeClr>
          </a:solidFill>
        </p:spPr>
        <p:txBody>
          <a:bodyPr wrap="square">
            <a:spAutoFit/>
          </a:bodyPr>
          <a:lstStyle/>
          <a:p>
            <a:pPr lvl="2" eaLnBrk="0" fontAlgn="base" hangingPunct="0">
              <a:spcBef>
                <a:spcPts val="875"/>
              </a:spcBef>
              <a:spcAft>
                <a:spcPct val="0"/>
              </a:spcAft>
              <a:buClr>
                <a:srgbClr val="146672"/>
              </a:buClr>
            </a:pPr>
            <a:r>
              <a:rPr lang="en-US" sz="1800" b="1" dirty="0">
                <a:solidFill>
                  <a:srgbClr val="C00000"/>
                </a:solidFill>
                <a:latin typeface="Times New Roman" panose="02020603050405020304" pitchFamily="18" charset="0"/>
              </a:rPr>
              <a:t>SEALING</a:t>
            </a:r>
            <a:r>
              <a:rPr lang="en-US" sz="1800" b="1" spc="-150" dirty="0">
                <a:solidFill>
                  <a:srgbClr val="C00000"/>
                </a:solidFill>
                <a:latin typeface="Times New Roman" panose="02020603050405020304" pitchFamily="18" charset="0"/>
              </a:rPr>
              <a:t> </a:t>
            </a:r>
            <a:r>
              <a:rPr lang="en-US" sz="1800" b="1" dirty="0">
                <a:solidFill>
                  <a:srgbClr val="C00000"/>
                </a:solidFill>
                <a:latin typeface="Times New Roman" panose="02020603050405020304" pitchFamily="18" charset="0"/>
              </a:rPr>
              <a:t>O</a:t>
            </a:r>
            <a:r>
              <a:rPr lang="en-US" sz="1800" b="1" spc="169" dirty="0">
                <a:solidFill>
                  <a:srgbClr val="C00000"/>
                </a:solidFill>
                <a:latin typeface="Times New Roman" panose="02020603050405020304" pitchFamily="18" charset="0"/>
              </a:rPr>
              <a:t>F</a:t>
            </a:r>
            <a:r>
              <a:rPr lang="en-US" sz="1800" b="1" dirty="0">
                <a:solidFill>
                  <a:srgbClr val="C00000"/>
                </a:solidFill>
                <a:latin typeface="Times New Roman" panose="02020603050405020304" pitchFamily="18" charset="0"/>
              </a:rPr>
              <a:t>ELECTION</a:t>
            </a:r>
            <a:r>
              <a:rPr lang="en-US" sz="1800" b="1" spc="-150" dirty="0">
                <a:solidFill>
                  <a:srgbClr val="C00000"/>
                </a:solidFill>
                <a:latin typeface="Times New Roman" panose="02020603050405020304" pitchFamily="18" charset="0"/>
              </a:rPr>
              <a:t> </a:t>
            </a:r>
            <a:r>
              <a:rPr lang="en-US" sz="1800" b="1" spc="-19" dirty="0">
                <a:solidFill>
                  <a:srgbClr val="C00000"/>
                </a:solidFill>
                <a:latin typeface="Times New Roman" panose="02020603050405020304" pitchFamily="18" charset="0"/>
              </a:rPr>
              <a:t>PAPERS</a:t>
            </a:r>
            <a:r>
              <a:rPr lang="en-US" sz="1800" b="1" spc="-150" dirty="0">
                <a:solidFill>
                  <a:srgbClr val="C00000"/>
                </a:solidFill>
                <a:latin typeface="Times New Roman" panose="02020603050405020304" pitchFamily="18" charset="0"/>
              </a:rPr>
              <a:t> </a:t>
            </a:r>
            <a:r>
              <a:rPr lang="en-US" sz="1800" b="1" dirty="0">
                <a:solidFill>
                  <a:srgbClr val="C00000"/>
                </a:solidFill>
                <a:latin typeface="Times New Roman" panose="02020603050405020304" pitchFamily="18" charset="0"/>
              </a:rPr>
              <a:t>IN</a:t>
            </a:r>
            <a:r>
              <a:rPr lang="en-US" sz="1800" b="1" spc="-150" dirty="0">
                <a:solidFill>
                  <a:srgbClr val="C00000"/>
                </a:solidFill>
                <a:latin typeface="Times New Roman" panose="02020603050405020304" pitchFamily="18" charset="0"/>
              </a:rPr>
              <a:t> </a:t>
            </a:r>
            <a:r>
              <a:rPr lang="en-US" sz="1800" b="1" spc="-19" dirty="0">
                <a:solidFill>
                  <a:srgbClr val="C00000"/>
                </a:solidFill>
                <a:latin typeface="Times New Roman" panose="02020603050405020304" pitchFamily="18" charset="0"/>
              </a:rPr>
              <a:t>PACKETS</a:t>
            </a:r>
          </a:p>
          <a:p>
            <a:pPr lvl="2" eaLnBrk="0" fontAlgn="base" hangingPunct="0">
              <a:spcBef>
                <a:spcPts val="875"/>
              </a:spcBef>
              <a:spcAft>
                <a:spcPct val="0"/>
              </a:spcAft>
              <a:buClr>
                <a:srgbClr val="146672"/>
              </a:buClr>
            </a:pPr>
            <a:endParaRPr lang="en-US" sz="1800" b="1" dirty="0">
              <a:solidFill>
                <a:srgbClr val="C00000"/>
              </a:solidFill>
              <a:latin typeface="Times New Roman" panose="02020603050405020304" pitchFamily="18" charset="0"/>
            </a:endParaRPr>
          </a:p>
          <a:p>
            <a:pPr marL="403860" marR="102235" indent="-214630" algn="just" eaLnBrk="0" fontAlgn="base" hangingPunct="0">
              <a:lnSpc>
                <a:spcPct val="110000"/>
              </a:lnSpc>
              <a:spcBef>
                <a:spcPts val="670"/>
              </a:spcBef>
              <a:buFont typeface="Wingdings" panose="05000000000000000000" pitchFamily="2" charset="2"/>
              <a:buChar char="v"/>
            </a:pPr>
            <a:r>
              <a:rPr lang="en-US" sz="1800" dirty="0">
                <a:solidFill>
                  <a:srgbClr val="2B2A29"/>
                </a:solidFill>
                <a:latin typeface="Times New Roman" panose="02020603050405020304" pitchFamily="18" charset="0"/>
              </a:rPr>
              <a:t>The</a:t>
            </a:r>
            <a:r>
              <a:rPr lang="en-US" sz="1800" spc="119" dirty="0">
                <a:solidFill>
                  <a:srgbClr val="2B2A29"/>
                </a:solidFill>
                <a:latin typeface="Times New Roman" panose="02020603050405020304" pitchFamily="18" charset="0"/>
              </a:rPr>
              <a:t> </a:t>
            </a:r>
            <a:r>
              <a:rPr lang="en-US" sz="1800" spc="-6" dirty="0">
                <a:solidFill>
                  <a:srgbClr val="2B2A29"/>
                </a:solidFill>
                <a:latin typeface="Times New Roman" panose="02020603050405020304" pitchFamily="18" charset="0"/>
              </a:rPr>
              <a:t>large</a:t>
            </a:r>
            <a:r>
              <a:rPr lang="en-US" sz="1800" spc="119" dirty="0">
                <a:solidFill>
                  <a:srgbClr val="2B2A29"/>
                </a:solidFill>
                <a:latin typeface="Times New Roman" panose="02020603050405020304" pitchFamily="18" charset="0"/>
              </a:rPr>
              <a:t> </a:t>
            </a:r>
            <a:r>
              <a:rPr lang="en-US" sz="1800" b="1" dirty="0">
                <a:solidFill>
                  <a:srgbClr val="2B2A29"/>
                </a:solidFill>
                <a:latin typeface="Times New Roman" panose="02020603050405020304" pitchFamily="18" charset="0"/>
              </a:rPr>
              <a:t>White</a:t>
            </a:r>
            <a:r>
              <a:rPr lang="en-US" sz="1800" b="1" spc="119" dirty="0">
                <a:solidFill>
                  <a:srgbClr val="2B2A29"/>
                </a:solidFill>
                <a:latin typeface="Times New Roman" panose="02020603050405020304" pitchFamily="18" charset="0"/>
              </a:rPr>
              <a:t> </a:t>
            </a:r>
            <a:r>
              <a:rPr lang="en-US" sz="1800" b="1" dirty="0">
                <a:solidFill>
                  <a:srgbClr val="2B2A29"/>
                </a:solidFill>
                <a:latin typeface="Times New Roman" panose="02020603050405020304" pitchFamily="18" charset="0"/>
              </a:rPr>
              <a:t>cover</a:t>
            </a:r>
            <a:r>
              <a:rPr lang="en-US" sz="1800" b="1" spc="119" dirty="0">
                <a:solidFill>
                  <a:srgbClr val="2B2A29"/>
                </a:solidFill>
                <a:latin typeface="Times New Roman" panose="02020603050405020304" pitchFamily="18" charset="0"/>
              </a:rPr>
              <a:t> </a:t>
            </a:r>
            <a:r>
              <a:rPr lang="en-US" sz="1800" dirty="0" err="1">
                <a:solidFill>
                  <a:srgbClr val="2B2A29"/>
                </a:solidFill>
                <a:latin typeface="Times New Roman" panose="02020603050405020304" pitchFamily="18" charset="0"/>
              </a:rPr>
              <a:t>superscribed</a:t>
            </a:r>
            <a:r>
              <a:rPr lang="en-US" sz="1800" spc="119" dirty="0">
                <a:solidFill>
                  <a:srgbClr val="2B2A29"/>
                </a:solidFill>
                <a:latin typeface="Times New Roman" panose="02020603050405020304" pitchFamily="18" charset="0"/>
              </a:rPr>
              <a:t> </a:t>
            </a:r>
            <a:r>
              <a:rPr lang="en-US" sz="1800" dirty="0">
                <a:solidFill>
                  <a:srgbClr val="2B2A29"/>
                </a:solidFill>
                <a:latin typeface="Times New Roman" panose="02020603050405020304" pitchFamily="18" charset="0"/>
              </a:rPr>
              <a:t>as</a:t>
            </a:r>
            <a:r>
              <a:rPr lang="en-US" sz="1800" spc="119" dirty="0">
                <a:solidFill>
                  <a:srgbClr val="2B2A29"/>
                </a:solidFill>
                <a:latin typeface="Times New Roman" panose="02020603050405020304" pitchFamily="18" charset="0"/>
              </a:rPr>
              <a:t> </a:t>
            </a:r>
            <a:r>
              <a:rPr lang="en-US" sz="1800" dirty="0">
                <a:solidFill>
                  <a:srgbClr val="2B2A29"/>
                </a:solidFill>
                <a:latin typeface="Times New Roman" panose="02020603050405020304" pitchFamily="18" charset="0"/>
              </a:rPr>
              <a:t>“</a:t>
            </a:r>
            <a:r>
              <a:rPr lang="en-US" sz="1800" b="1" dirty="0">
                <a:solidFill>
                  <a:srgbClr val="2B2A29"/>
                </a:solidFill>
                <a:latin typeface="Times New Roman" panose="02020603050405020304" pitchFamily="18" charset="0"/>
              </a:rPr>
              <a:t>EVM</a:t>
            </a:r>
            <a:r>
              <a:rPr lang="en-US" sz="1800" b="1" spc="119" dirty="0">
                <a:solidFill>
                  <a:srgbClr val="2B2A29"/>
                </a:solidFill>
                <a:latin typeface="Times New Roman" panose="02020603050405020304" pitchFamily="18" charset="0"/>
              </a:rPr>
              <a:t> </a:t>
            </a:r>
            <a:r>
              <a:rPr lang="en-US" sz="1800" b="1" dirty="0">
                <a:solidFill>
                  <a:srgbClr val="2B2A29"/>
                </a:solidFill>
                <a:latin typeface="Times New Roman" panose="02020603050405020304" pitchFamily="18" charset="0"/>
              </a:rPr>
              <a:t>papers</a:t>
            </a:r>
            <a:r>
              <a:rPr lang="en-US" sz="1800" dirty="0">
                <a:solidFill>
                  <a:srgbClr val="2B2A29"/>
                </a:solidFill>
                <a:latin typeface="Times New Roman" panose="02020603050405020304" pitchFamily="18" charset="0"/>
              </a:rPr>
              <a:t>”</a:t>
            </a:r>
            <a:r>
              <a:rPr lang="en-US" sz="1800" spc="119" dirty="0">
                <a:solidFill>
                  <a:srgbClr val="2B2A29"/>
                </a:solidFill>
                <a:latin typeface="Times New Roman" panose="02020603050405020304" pitchFamily="18" charset="0"/>
              </a:rPr>
              <a:t> </a:t>
            </a:r>
            <a:r>
              <a:rPr lang="en-US" sz="1800" dirty="0">
                <a:solidFill>
                  <a:srgbClr val="2B2A29"/>
                </a:solidFill>
                <a:latin typeface="Times New Roman" panose="02020603050405020304" pitchFamily="18" charset="0"/>
              </a:rPr>
              <a:t>comprising</a:t>
            </a:r>
            <a:r>
              <a:rPr lang="en-US" sz="1800" spc="119" dirty="0">
                <a:solidFill>
                  <a:srgbClr val="2B2A29"/>
                </a:solidFill>
                <a:latin typeface="Times New Roman" panose="02020603050405020304" pitchFamily="18" charset="0"/>
              </a:rPr>
              <a:t> </a:t>
            </a:r>
          </a:p>
          <a:p>
            <a:pPr marL="546735" marR="102235" indent="-357505" algn="just" eaLnBrk="0" fontAlgn="base" hangingPunct="0">
              <a:lnSpc>
                <a:spcPct val="110000"/>
              </a:lnSpc>
              <a:spcBef>
                <a:spcPts val="670"/>
              </a:spcBef>
              <a:buFontTx/>
              <a:buAutoNum type="romanLcParenBoth"/>
            </a:pPr>
            <a:r>
              <a:rPr lang="en-US" sz="1800" dirty="0">
                <a:solidFill>
                  <a:srgbClr val="7030A0"/>
                </a:solidFill>
                <a:latin typeface="Times New Roman" panose="02020603050405020304" pitchFamily="18" charset="0"/>
              </a:rPr>
              <a:t>the</a:t>
            </a:r>
            <a:r>
              <a:rPr lang="en-US" sz="1800" spc="119"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unsealed envelope</a:t>
            </a:r>
            <a:r>
              <a:rPr lang="en-US" sz="1800" spc="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containing</a:t>
            </a:r>
            <a:r>
              <a:rPr lang="en-US" sz="1800" spc="-19"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Account</a:t>
            </a:r>
            <a:r>
              <a:rPr lang="en-US" sz="1800" spc="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of</a:t>
            </a:r>
            <a:r>
              <a:rPr lang="en-US" sz="1800" spc="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votes</a:t>
            </a:r>
            <a:r>
              <a:rPr lang="en-US" sz="1800" spc="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recorded</a:t>
            </a:r>
            <a:r>
              <a:rPr lang="en-US" sz="1800" spc="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(Form</a:t>
            </a:r>
            <a:r>
              <a:rPr lang="en-US" sz="1800" spc="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17C),</a:t>
            </a:r>
            <a:r>
              <a:rPr lang="en-US" sz="1800" spc="63" dirty="0">
                <a:solidFill>
                  <a:srgbClr val="7030A0"/>
                </a:solidFill>
                <a:latin typeface="Times New Roman" panose="02020603050405020304" pitchFamily="18" charset="0"/>
              </a:rPr>
              <a:t> </a:t>
            </a:r>
          </a:p>
          <a:p>
            <a:pPr marL="546735" marR="102235" indent="-357505" algn="just" eaLnBrk="0" fontAlgn="base" hangingPunct="0">
              <a:lnSpc>
                <a:spcPct val="110000"/>
              </a:lnSpc>
              <a:spcBef>
                <a:spcPts val="670"/>
              </a:spcBef>
              <a:buFontTx/>
              <a:buAutoNum type="romanLcParenBoth"/>
            </a:pPr>
            <a:r>
              <a:rPr lang="en-US" sz="1800" dirty="0">
                <a:solidFill>
                  <a:srgbClr val="7030A0"/>
                </a:solidFill>
                <a:latin typeface="Times New Roman" panose="02020603050405020304" pitchFamily="18" charset="0"/>
              </a:rPr>
              <a:t>Unsealed</a:t>
            </a:r>
            <a:r>
              <a:rPr lang="en-US" sz="1800" spc="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envelope containing</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the</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Presiding</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Oﬃcer</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Report-I</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(Mock</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poll</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certiﬁcate),</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II</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&amp;</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III</a:t>
            </a:r>
            <a:r>
              <a:rPr lang="en-US" sz="1800" spc="163"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and</a:t>
            </a:r>
            <a:r>
              <a:rPr lang="en-US" sz="1800" spc="163" dirty="0">
                <a:solidFill>
                  <a:srgbClr val="7030A0"/>
                </a:solidFill>
                <a:latin typeface="Times New Roman" panose="02020603050405020304" pitchFamily="18" charset="0"/>
              </a:rPr>
              <a:t> </a:t>
            </a:r>
          </a:p>
          <a:p>
            <a:pPr marL="546735" marR="102235" indent="-357505" algn="just" eaLnBrk="0" fontAlgn="base" hangingPunct="0">
              <a:lnSpc>
                <a:spcPct val="110000"/>
              </a:lnSpc>
              <a:spcBef>
                <a:spcPts val="670"/>
              </a:spcBef>
              <a:buFontTx/>
              <a:buAutoNum type="romanLcParenBoth"/>
            </a:pPr>
            <a:r>
              <a:rPr lang="en-US" sz="1800" dirty="0">
                <a:solidFill>
                  <a:srgbClr val="7030A0"/>
                </a:solidFill>
                <a:latin typeface="Times New Roman" panose="02020603050405020304" pitchFamily="18" charset="0"/>
              </a:rPr>
              <a:t>Sealed</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Black</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envelope</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containing</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printed</a:t>
            </a:r>
            <a:r>
              <a:rPr lang="en-US" sz="1800" spc="31" dirty="0">
                <a:solidFill>
                  <a:srgbClr val="7030A0"/>
                </a:solidFill>
                <a:latin typeface="Times New Roman" panose="02020603050405020304" pitchFamily="18" charset="0"/>
              </a:rPr>
              <a:t> </a:t>
            </a:r>
            <a:r>
              <a:rPr lang="en-US" sz="1800" spc="-63" dirty="0">
                <a:solidFill>
                  <a:srgbClr val="7030A0"/>
                </a:solidFill>
                <a:latin typeface="Times New Roman" panose="02020603050405020304" pitchFamily="18" charset="0"/>
              </a:rPr>
              <a:t>VVPAT</a:t>
            </a:r>
            <a:r>
              <a:rPr lang="en-US" sz="1800" spc="31"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paper</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slips</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of</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Mock</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poll</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shall</a:t>
            </a:r>
            <a:r>
              <a:rPr lang="en-US" sz="1800" spc="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be</a:t>
            </a:r>
            <a:r>
              <a:rPr lang="en-US" sz="1800" spc="131"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placed</a:t>
            </a:r>
            <a:r>
              <a:rPr lang="en-US" sz="1800" spc="-1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along</a:t>
            </a:r>
            <a:r>
              <a:rPr lang="en-US" sz="1800" spc="-1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with</a:t>
            </a:r>
            <a:r>
              <a:rPr lang="en-US" sz="1800" spc="-1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polled</a:t>
            </a:r>
            <a:r>
              <a:rPr lang="en-US" sz="1800" spc="-1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EVMs</a:t>
            </a:r>
            <a:r>
              <a:rPr lang="en-US" sz="1800" spc="-150"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in</a:t>
            </a:r>
            <a:r>
              <a:rPr lang="en-US" sz="1800" spc="-1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the</a:t>
            </a:r>
            <a:r>
              <a:rPr lang="en-US" sz="1800" spc="-1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polled</a:t>
            </a:r>
            <a:r>
              <a:rPr lang="en-US" sz="1800" spc="-156"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EVM</a:t>
            </a:r>
            <a:r>
              <a:rPr lang="en-US" sz="1800" spc="-150"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Strong</a:t>
            </a:r>
            <a:r>
              <a:rPr lang="en-US" sz="1800" spc="-150" dirty="0">
                <a:solidFill>
                  <a:srgbClr val="7030A0"/>
                </a:solidFill>
                <a:latin typeface="Times New Roman" panose="02020603050405020304" pitchFamily="18" charset="0"/>
              </a:rPr>
              <a:t> </a:t>
            </a:r>
            <a:r>
              <a:rPr lang="en-US" sz="1800" dirty="0">
                <a:solidFill>
                  <a:srgbClr val="7030A0"/>
                </a:solidFill>
                <a:latin typeface="Times New Roman" panose="02020603050405020304" pitchFamily="18" charset="0"/>
              </a:rPr>
              <a:t>Room.</a:t>
            </a:r>
          </a:p>
          <a:p>
            <a:pPr marL="189865" marR="102235" algn="just" eaLnBrk="0" fontAlgn="base" hangingPunct="0">
              <a:lnSpc>
                <a:spcPct val="110000"/>
              </a:lnSpc>
              <a:spcBef>
                <a:spcPts val="670"/>
              </a:spcBef>
            </a:pPr>
            <a:endParaRPr lang="en-US" sz="1200" dirty="0">
              <a:solidFill>
                <a:srgbClr val="7030A0"/>
              </a:solidFill>
              <a:latin typeface="Times New Roman" panose="02020603050405020304" pitchFamily="18" charset="0"/>
            </a:endParaRPr>
          </a:p>
          <a:p>
            <a:pPr eaLnBrk="0" fontAlgn="base" hangingPunct="0">
              <a:lnSpc>
                <a:spcPct val="110000"/>
              </a:lnSpc>
            </a:pPr>
            <a:br>
              <a:rPr lang="en-US" sz="1100" dirty="0">
                <a:solidFill>
                  <a:prstClr val="black"/>
                </a:solidFill>
                <a:cs typeface="Times New Roman" panose="02020603050405020304" pitchFamily="18" charset="0"/>
              </a:rPr>
            </a:br>
            <a:endParaRPr lang="en-US" sz="1100" dirty="0">
              <a:solidFill>
                <a:prstClr val="black"/>
              </a:solidFill>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72C6EF-A369-46FD-8D74-A00ED7A944F5}" type="slidenum">
              <a:rPr lang="en-US" sz="575" smtClean="0">
                <a:solidFill>
                  <a:prstClr val="black">
                    <a:tint val="75000"/>
                  </a:prstClr>
                </a:solidFill>
              </a:rPr>
              <a:pPr/>
              <a:t>49</a:t>
            </a:fld>
            <a:endParaRPr lang="en-US" sz="575">
              <a:solidFill>
                <a:prstClr val="black">
                  <a:tint val="75000"/>
                </a:prstClr>
              </a:solidFill>
            </a:endParaRPr>
          </a:p>
        </p:txBody>
      </p:sp>
      <p:graphicFrame>
        <p:nvGraphicFramePr>
          <p:cNvPr id="3" name="Table 2"/>
          <p:cNvGraphicFramePr>
            <a:graphicFrameLocks noGrp="1"/>
          </p:cNvGraphicFramePr>
          <p:nvPr/>
        </p:nvGraphicFramePr>
        <p:xfrm>
          <a:off x="122362" y="2451838"/>
          <a:ext cx="7070725" cy="2967355"/>
        </p:xfrm>
        <a:graphic>
          <a:graphicData uri="http://schemas.openxmlformats.org/drawingml/2006/table">
            <a:tbl>
              <a:tblPr/>
              <a:tblGrid>
                <a:gridCol w="400685">
                  <a:extLst>
                    <a:ext uri="{9D8B030D-6E8A-4147-A177-3AD203B41FA5}">
                      <a16:colId xmlns:a16="http://schemas.microsoft.com/office/drawing/2014/main" val="20000"/>
                    </a:ext>
                  </a:extLst>
                </a:gridCol>
                <a:gridCol w="1414145">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3259455">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449580">
                <a:tc gridSpan="5">
                  <a:txBody>
                    <a:bodyPr/>
                    <a:lstStyle/>
                    <a:p>
                      <a:pPr algn="ctr">
                        <a:spcAft>
                          <a:spcPts val="0"/>
                        </a:spcAft>
                      </a:pPr>
                      <a:r>
                        <a:rPr lang="en-US" sz="1280" b="1" spc="-5" dirty="0">
                          <a:latin typeface="Bookman Old Style" panose="02050604050505020204"/>
                          <a:ea typeface="Times New Roman" panose="02020603050405020304"/>
                          <a:cs typeface="Calibri" panose="020F0502020204030204"/>
                        </a:rPr>
                        <a:t>SECOND PACKET </a:t>
                      </a:r>
                      <a:r>
                        <a:rPr lang="en-US" sz="1280" b="1" dirty="0">
                          <a:latin typeface="Bookman Old Style" panose="02050604050505020204"/>
                          <a:ea typeface="Times New Roman" panose="02020603050405020304"/>
                          <a:cs typeface="Calibri" panose="020F0502020204030204"/>
                        </a:rPr>
                        <a:t>(WHITE)</a:t>
                      </a:r>
                      <a:r>
                        <a:rPr lang="en-US" sz="1280" b="1" baseline="0" dirty="0">
                          <a:latin typeface="Times New Roman" panose="02020603050405020304"/>
                          <a:ea typeface="Times New Roman" panose="02020603050405020304"/>
                          <a:cs typeface="Times New Roman" panose="02020603050405020304"/>
                        </a:rPr>
                        <a:t> : </a:t>
                      </a:r>
                      <a:r>
                        <a:rPr lang="en-US" sz="1280" b="1" spc="-5" dirty="0">
                          <a:latin typeface="Bookman Old Style" panose="02050604050505020204"/>
                          <a:ea typeface="Times New Roman" panose="02020603050405020304"/>
                          <a:cs typeface="Calibri" panose="020F0502020204030204"/>
                        </a:rPr>
                        <a:t>SCRUTINY DOCUMENTS </a:t>
                      </a:r>
                      <a:endParaRPr lang="en-US" sz="1280" b="1" dirty="0">
                        <a:latin typeface="Times New Roman" panose="02020603050405020304"/>
                        <a:ea typeface="Times New Roman" panose="02020603050405020304"/>
                        <a:cs typeface="Times New Roman" panose="02020603050405020304"/>
                      </a:endParaRPr>
                    </a:p>
                    <a:p>
                      <a:pPr algn="ctr">
                        <a:spcAft>
                          <a:spcPts val="0"/>
                        </a:spcAft>
                      </a:pPr>
                      <a:r>
                        <a:rPr lang="en-US" sz="1280" b="1" dirty="0">
                          <a:latin typeface="Bookman Old Style" panose="02050604050505020204"/>
                          <a:ea typeface="Times New Roman" panose="02020603050405020304"/>
                          <a:cs typeface="Calibri" panose="020F0502020204030204"/>
                        </a:rPr>
                        <a:t>(To be kept in Strong room other than EVM Strong room)</a:t>
                      </a: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8000">
                <a:tc rowSpan="4">
                  <a:txBody>
                    <a:bodyPr/>
                    <a:lstStyle/>
                    <a:p>
                      <a:pPr marL="342900" marR="102235" lvl="0" indent="-342900" algn="ctr">
                        <a:lnSpc>
                          <a:spcPct val="150000"/>
                        </a:lnSpc>
                        <a:spcAft>
                          <a:spcPts val="0"/>
                        </a:spcAft>
                        <a:buSzPts val="1200"/>
                        <a:buFont typeface="Arial" panose="020B0604020202020204"/>
                        <a:buAutoNum type="romanLcParenBoth"/>
                      </a:pPr>
                      <a:endParaRPr lang="en-US" sz="1280" spc="-10" dirty="0">
                        <a:latin typeface="Calibri" panose="020F0502020204030204"/>
                        <a:ea typeface="Arial" panose="020B06040202020202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rowSpan="4">
                  <a:txBody>
                    <a:bodyPr/>
                    <a:lstStyle/>
                    <a:p>
                      <a:pPr algn="just">
                        <a:spcAft>
                          <a:spcPts val="0"/>
                        </a:spcAft>
                      </a:pPr>
                      <a:r>
                        <a:rPr lang="en-US" sz="1280" b="1" spc="-5" dirty="0">
                          <a:latin typeface="Bookman Old Style" panose="02050604050505020204"/>
                          <a:ea typeface="Times New Roman" panose="02020603050405020304"/>
                          <a:cs typeface="Calibri" panose="020F0502020204030204"/>
                        </a:rPr>
                        <a:t>Envelope Set-02: </a:t>
                      </a:r>
                      <a:r>
                        <a:rPr lang="en-US" sz="1280" b="0" spc="-5" dirty="0">
                          <a:latin typeface="Bookman Old Style" panose="02050604050505020204"/>
                          <a:ea typeface="Times New Roman" panose="02020603050405020304"/>
                          <a:cs typeface="Calibri" panose="020F0502020204030204"/>
                        </a:rPr>
                        <a:t>Scrutiny Documents</a:t>
                      </a:r>
                      <a:endParaRPr lang="en-US" sz="1280" b="0" dirty="0">
                        <a:latin typeface="Times New Roman" panose="02020603050405020304"/>
                        <a:ea typeface="Times New Roman" panose="02020603050405020304"/>
                        <a:cs typeface="Times New Roman" panose="02020603050405020304"/>
                      </a:endParaRPr>
                    </a:p>
                    <a:p>
                      <a:pPr algn="just">
                        <a:spcAft>
                          <a:spcPts val="0"/>
                        </a:spcAft>
                      </a:pPr>
                      <a:r>
                        <a:rPr lang="en-US" sz="1280" b="0" spc="-5" dirty="0">
                          <a:latin typeface="Bookman Old Style" panose="02050604050505020204"/>
                          <a:ea typeface="Times New Roman" panose="02020603050405020304"/>
                          <a:cs typeface="Calibri" panose="020F0502020204030204"/>
                        </a:rPr>
                        <a:t>(Second Packet)</a:t>
                      </a:r>
                      <a:endParaRPr lang="en-US" sz="1280" b="0" dirty="0">
                        <a:latin typeface="Times New Roman" panose="02020603050405020304"/>
                        <a:ea typeface="Times New Roman" panose="02020603050405020304"/>
                        <a:cs typeface="Times New Roman" panose="02020603050405020304"/>
                      </a:endParaRPr>
                    </a:p>
                    <a:p>
                      <a:pPr algn="just">
                        <a:spcAft>
                          <a:spcPts val="0"/>
                        </a:spcAft>
                      </a:pPr>
                      <a:r>
                        <a:rPr lang="en-US" sz="1280" b="0" spc="-5" dirty="0">
                          <a:latin typeface="Bookman Old Style" panose="02050604050505020204"/>
                          <a:ea typeface="Times New Roman" panose="02020603050405020304"/>
                          <a:cs typeface="Calibri" panose="020F0502020204030204"/>
                        </a:rPr>
                        <a:t> </a:t>
                      </a:r>
                      <a:endParaRPr lang="en-US" sz="1280" b="0" dirty="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rowSpan="4">
                  <a:txBody>
                    <a:bodyPr/>
                    <a:lstStyle/>
                    <a:p>
                      <a:pPr algn="just">
                        <a:spcAft>
                          <a:spcPts val="0"/>
                        </a:spcAft>
                      </a:pPr>
                      <a:r>
                        <a:rPr lang="en-US" sz="1280" b="0" spc="-5" dirty="0">
                          <a:latin typeface="Bookman Old Style" panose="02050604050505020204"/>
                          <a:ea typeface="Times New Roman" panose="02020603050405020304"/>
                          <a:cs typeface="Calibri" panose="020F0502020204030204"/>
                        </a:rPr>
                        <a:t>2/1 Master Envelope for Scrutiny Documents</a:t>
                      </a:r>
                      <a:endParaRPr lang="en-US" sz="1280" b="0" dirty="0">
                        <a:latin typeface="Times New Roman" panose="02020603050405020304"/>
                        <a:ea typeface="Times New Roman" panose="02020603050405020304"/>
                        <a:cs typeface="Times New Roman" panose="02020603050405020304"/>
                      </a:endParaRPr>
                    </a:p>
                    <a:p>
                      <a:pPr algn="just">
                        <a:spcAft>
                          <a:spcPts val="0"/>
                        </a:spcAft>
                      </a:pPr>
                      <a:r>
                        <a:rPr lang="en-US" sz="1280" b="0" spc="-5" dirty="0">
                          <a:latin typeface="Bookman Old Style" panose="02050604050505020204"/>
                          <a:ea typeface="Times New Roman" panose="02020603050405020304"/>
                          <a:cs typeface="Calibri" panose="020F0502020204030204"/>
                        </a:rPr>
                        <a:t>Size (16”X12”)</a:t>
                      </a:r>
                      <a:endParaRPr lang="en-US" sz="1280" b="0" dirty="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n-US" sz="1280" b="0" i="1" spc="-5">
                          <a:latin typeface="Bookman Old Style" panose="02050604050505020204"/>
                          <a:ea typeface="Times New Roman" panose="02020603050405020304"/>
                          <a:cs typeface="Calibri" panose="020F0502020204030204"/>
                        </a:rPr>
                        <a:t>Envelope No. </a:t>
                      </a:r>
                      <a:r>
                        <a:rPr lang="en-US" sz="1280" b="0" spc="-5">
                          <a:latin typeface="Bookman Old Style" panose="02050604050505020204"/>
                          <a:ea typeface="Times New Roman" panose="02020603050405020304"/>
                          <a:cs typeface="Calibri" panose="020F0502020204030204"/>
                        </a:rPr>
                        <a:t>2/2 for Presiding Officer’s Diary, Size (10”X4.5”)</a:t>
                      </a:r>
                      <a:endParaRPr lang="en-US" sz="1280" b="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280" b="0" dirty="0">
                          <a:latin typeface="Bookman Old Style" panose="02050604050505020204"/>
                          <a:ea typeface="Times New Roman" panose="02020603050405020304"/>
                          <a:cs typeface="Calibri" panose="020F0502020204030204"/>
                        </a:rPr>
                        <a:t>1</a:t>
                      </a:r>
                      <a:endParaRPr lang="en-US" sz="1280" b="0" dirty="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52451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just">
                        <a:spcAft>
                          <a:spcPts val="0"/>
                        </a:spcAft>
                      </a:pPr>
                      <a:r>
                        <a:rPr lang="en-US" sz="1280" b="0" i="1" spc="-5">
                          <a:latin typeface="Bookman Old Style" panose="02050604050505020204"/>
                          <a:ea typeface="Times New Roman" panose="02020603050405020304"/>
                          <a:cs typeface="Calibri" panose="020F0502020204030204"/>
                        </a:rPr>
                        <a:t>Envelope No. </a:t>
                      </a:r>
                      <a:r>
                        <a:rPr lang="en-US" sz="1280" b="0" spc="-5">
                          <a:latin typeface="Bookman Old Style" panose="02050604050505020204"/>
                          <a:ea typeface="Times New Roman" panose="02020603050405020304"/>
                          <a:cs typeface="Calibri" panose="020F0502020204030204"/>
                        </a:rPr>
                        <a:t>2/3 for register of voters (17A), Size (14”X10”)</a:t>
                      </a:r>
                      <a:endParaRPr lang="en-US" sz="1280" b="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280" b="0" dirty="0">
                          <a:latin typeface="Bookman Old Style" panose="02050604050505020204"/>
                          <a:ea typeface="Times New Roman" panose="02020603050405020304"/>
                          <a:cs typeface="Calibri" panose="020F0502020204030204"/>
                        </a:rPr>
                        <a:t>1</a:t>
                      </a:r>
                      <a:endParaRPr lang="en-US" sz="1280" b="0" dirty="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93853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just">
                        <a:spcAft>
                          <a:spcPts val="0"/>
                        </a:spcAft>
                      </a:pPr>
                      <a:r>
                        <a:rPr lang="en-US" sz="1280" b="0" i="1" spc="-5" dirty="0">
                          <a:latin typeface="Bookman Old Style" panose="02050604050505020204"/>
                          <a:ea typeface="Times New Roman" panose="02020603050405020304"/>
                          <a:cs typeface="Calibri" panose="020F0502020204030204"/>
                        </a:rPr>
                        <a:t>Envelope No. </a:t>
                      </a:r>
                      <a:r>
                        <a:rPr lang="en-US" sz="1280" b="0" spc="-5" dirty="0">
                          <a:latin typeface="Bookman Old Style" panose="02050604050505020204"/>
                          <a:ea typeface="Times New Roman" panose="02020603050405020304"/>
                          <a:cs typeface="Calibri" panose="020F0502020204030204"/>
                        </a:rPr>
                        <a:t>2/4 for the list of blind and infirm electors in Form 14-A and the declarations of the companions</a:t>
                      </a:r>
                      <a:endParaRPr lang="en-US" sz="1280" b="0" dirty="0">
                        <a:latin typeface="Times New Roman" panose="02020603050405020304"/>
                        <a:ea typeface="Times New Roman" panose="02020603050405020304"/>
                        <a:cs typeface="Times New Roman" panose="02020603050405020304"/>
                      </a:endParaRPr>
                    </a:p>
                    <a:p>
                      <a:pPr algn="just">
                        <a:spcAft>
                          <a:spcPts val="0"/>
                        </a:spcAft>
                      </a:pPr>
                      <a:r>
                        <a:rPr lang="en-US" sz="1280" b="0" spc="-5" dirty="0">
                          <a:latin typeface="Bookman Old Style" panose="02050604050505020204"/>
                          <a:ea typeface="Times New Roman" panose="02020603050405020304"/>
                          <a:cs typeface="Calibri" panose="020F0502020204030204"/>
                        </a:rPr>
                        <a:t> (10”X4.5”)</a:t>
                      </a:r>
                      <a:endParaRPr lang="en-US" sz="1280" b="0" dirty="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280" b="0">
                          <a:latin typeface="Bookman Old Style" panose="02050604050505020204"/>
                          <a:ea typeface="Times New Roman" panose="02020603050405020304"/>
                          <a:cs typeface="Calibri" panose="020F0502020204030204"/>
                        </a:rPr>
                        <a:t>1</a:t>
                      </a:r>
                      <a:endParaRPr lang="en-US" sz="1280" b="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54673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just">
                        <a:spcAft>
                          <a:spcPts val="0"/>
                        </a:spcAft>
                      </a:pPr>
                      <a:r>
                        <a:rPr lang="en-US" sz="1280" b="0" i="1" spc="-5" dirty="0">
                          <a:latin typeface="Bookman Old Style" panose="02050604050505020204"/>
                          <a:ea typeface="Times New Roman" panose="02020603050405020304"/>
                          <a:cs typeface="Calibri" panose="020F0502020204030204"/>
                        </a:rPr>
                        <a:t>Envelope No. </a:t>
                      </a:r>
                      <a:r>
                        <a:rPr lang="en-US" sz="1280" b="0" spc="-5" dirty="0">
                          <a:latin typeface="Bookman Old Style" panose="02050604050505020204"/>
                          <a:ea typeface="Times New Roman" panose="02020603050405020304"/>
                          <a:cs typeface="Calibri" panose="020F0502020204030204"/>
                        </a:rPr>
                        <a:t>2/5 for Visit Sheet </a:t>
                      </a:r>
                      <a:endParaRPr lang="en-US" sz="1280" b="0" dirty="0">
                        <a:latin typeface="Times New Roman" panose="02020603050405020304"/>
                        <a:ea typeface="Times New Roman" panose="02020603050405020304"/>
                        <a:cs typeface="Times New Roman" panose="02020603050405020304"/>
                      </a:endParaRPr>
                    </a:p>
                    <a:p>
                      <a:pPr algn="just">
                        <a:spcAft>
                          <a:spcPts val="0"/>
                        </a:spcAft>
                      </a:pPr>
                      <a:r>
                        <a:rPr lang="en-US" sz="1280" b="0" spc="-5" dirty="0">
                          <a:latin typeface="Bookman Old Style" panose="02050604050505020204"/>
                          <a:ea typeface="Times New Roman" panose="02020603050405020304"/>
                          <a:cs typeface="Calibri" panose="020F0502020204030204"/>
                        </a:rPr>
                        <a:t>(10”X4.5”)</a:t>
                      </a:r>
                      <a:endParaRPr lang="en-US" sz="1280" b="0" dirty="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280" b="0" dirty="0">
                          <a:latin typeface="Bookman Old Style" panose="02050604050505020204"/>
                          <a:ea typeface="Times New Roman" panose="02020603050405020304"/>
                          <a:cs typeface="Calibri" panose="020F0502020204030204"/>
                        </a:rPr>
                        <a:t>1</a:t>
                      </a:r>
                      <a:endParaRPr lang="en-US" sz="1280" b="0" dirty="0">
                        <a:latin typeface="Times New Roman" panose="02020603050405020304"/>
                        <a:ea typeface="Times New Roman" panose="02020603050405020304"/>
                        <a:cs typeface="Times New Roman" panose="02020603050405020304"/>
                      </a:endParaRPr>
                    </a:p>
                  </a:txBody>
                  <a:tcPr marL="39247" marR="39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208897" name="Rectangle 1"/>
          <p:cNvSpPr>
            <a:spLocks noChangeArrowheads="1"/>
          </p:cNvSpPr>
          <p:nvPr/>
        </p:nvSpPr>
        <p:spPr bwMode="auto">
          <a:xfrm>
            <a:off x="102042" y="113724"/>
            <a:ext cx="7091238" cy="2122170"/>
          </a:xfrm>
          <a:prstGeom prst="rect">
            <a:avLst/>
          </a:prstGeom>
          <a:solidFill>
            <a:schemeClr val="accent4">
              <a:lumMod val="20000"/>
              <a:lumOff val="80000"/>
            </a:schemeClr>
          </a:solidFill>
          <a:ln w="9525">
            <a:noFill/>
            <a:miter lim="800000"/>
          </a:ln>
          <a:effectLst/>
        </p:spPr>
        <p:txBody>
          <a:bodyPr vert="horz" wrap="square" lIns="54864" tIns="27432" rIns="54864" bIns="27432" numCol="1" anchor="ctr" anchorCtr="0" compatLnSpc="1">
            <a:spAutoFit/>
          </a:bodyPr>
          <a:lstStyle/>
          <a:p>
            <a:pPr algn="ctr" fontAlgn="base">
              <a:spcBef>
                <a:spcPct val="0"/>
              </a:spcBef>
              <a:spcAft>
                <a:spcPct val="0"/>
              </a:spcAft>
              <a:tabLst>
                <a:tab pos="342900" algn="l"/>
              </a:tabLst>
            </a:pPr>
            <a:r>
              <a:rPr lang="en-US" sz="2240" b="1" dirty="0">
                <a:solidFill>
                  <a:srgbClr val="800000"/>
                </a:solidFill>
              </a:rPr>
              <a:t>Special Counter at RC</a:t>
            </a:r>
            <a:endParaRPr lang="en-US" sz="2240" dirty="0">
              <a:solidFill>
                <a:prstClr val="black"/>
              </a:solidFill>
              <a:latin typeface="Bookman Old Style" panose="02050604050505020204" pitchFamily="18" charset="0"/>
              <a:ea typeface="Calibri" panose="020F0502020204030204" pitchFamily="34" charset="0"/>
              <a:cs typeface="Calibri" panose="020F0502020204030204" pitchFamily="34" charset="0"/>
            </a:endParaRPr>
          </a:p>
          <a:p>
            <a:pPr algn="just" fontAlgn="base">
              <a:spcBef>
                <a:spcPct val="0"/>
              </a:spcBef>
              <a:spcAft>
                <a:spcPct val="0"/>
              </a:spcAft>
              <a:buFontTx/>
              <a:buChar char="•"/>
              <a:tabLst>
                <a:tab pos="342900" algn="l"/>
              </a:tabLst>
            </a:pPr>
            <a:r>
              <a:rPr lang="en-US" sz="1600" dirty="0">
                <a:solidFill>
                  <a:prstClr val="black"/>
                </a:solidFill>
                <a:latin typeface="Bookman Old Style" panose="02050604050505020204" pitchFamily="18" charset="0"/>
                <a:ea typeface="Calibri" panose="020F0502020204030204" pitchFamily="34" charset="0"/>
                <a:cs typeface="Calibri" panose="020F0502020204030204" pitchFamily="34" charset="0"/>
              </a:rPr>
              <a:t>for receiving EVMs/VVPATs and other documents from the specific polling-stations about which complaints had been received from political parties / candidates during the course of polling; </a:t>
            </a:r>
          </a:p>
          <a:p>
            <a:pPr algn="just" fontAlgn="base">
              <a:spcBef>
                <a:spcPct val="0"/>
              </a:spcBef>
              <a:spcAft>
                <a:spcPct val="0"/>
              </a:spcAft>
              <a:buFontTx/>
              <a:buChar char="•"/>
              <a:tabLst>
                <a:tab pos="342900" algn="l"/>
              </a:tabLst>
            </a:pPr>
            <a:r>
              <a:rPr lang="en-US" sz="1600" dirty="0">
                <a:solidFill>
                  <a:prstClr val="black"/>
                </a:solidFill>
                <a:latin typeface="Bookman Old Style" panose="02050604050505020204" pitchFamily="18" charset="0"/>
                <a:ea typeface="Calibri" panose="020F0502020204030204" pitchFamily="34" charset="0"/>
                <a:cs typeface="Calibri" panose="020F0502020204030204" pitchFamily="34" charset="0"/>
              </a:rPr>
              <a:t>polling stations in which significant event such as violent-incidents, heated arguments with the polling personnel, clash between polling -agents, break-down of machines reported and where the EVM replacement had taken place . </a:t>
            </a:r>
            <a:endParaRPr lang="en-US" sz="1600" dirty="0">
              <a:solidFill>
                <a:prstClr val="black"/>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072" y="156666"/>
            <a:ext cx="6993331" cy="5168799"/>
          </a:xfrm>
          <a:solidFill>
            <a:schemeClr val="accent2">
              <a:lumMod val="20000"/>
              <a:lumOff val="80000"/>
            </a:schemeClr>
          </a:solidFill>
          <a:ln>
            <a:solidFill>
              <a:srgbClr val="FFFF00"/>
            </a:solidFill>
          </a:ln>
        </p:spPr>
        <p:txBody>
          <a:bodyPr/>
          <a:lstStyle/>
          <a:p>
            <a:pPr algn="just"/>
            <a:r>
              <a:rPr lang="en-IN" sz="2240" dirty="0"/>
              <a:t>Use of Strip Seal is discontinued</a:t>
            </a:r>
          </a:p>
          <a:p>
            <a:pPr algn="just"/>
            <a:r>
              <a:rPr lang="en-IN" sz="2240" dirty="0">
                <a:solidFill>
                  <a:srgbClr val="C00000"/>
                </a:solidFill>
              </a:rPr>
              <a:t>Design of Pink paper seal for BU is changed.</a:t>
            </a:r>
          </a:p>
          <a:p>
            <a:pPr algn="just"/>
            <a:r>
              <a:rPr lang="en-IN" sz="2240" dirty="0"/>
              <a:t>Design of Green Paper seal is changed.</a:t>
            </a:r>
          </a:p>
          <a:p>
            <a:pPr algn="just"/>
            <a:r>
              <a:rPr lang="en-IN" sz="2240" dirty="0">
                <a:solidFill>
                  <a:srgbClr val="C00000"/>
                </a:solidFill>
              </a:rPr>
              <a:t>Use of plastic box for mock poll slips is discontinued. Only the blank envelops containing Mock poll slips have to be sealed with newly designed Pink Paper seal, no plastic box in this regard will be there.</a:t>
            </a:r>
          </a:p>
          <a:p>
            <a:pPr algn="just"/>
            <a:r>
              <a:rPr lang="en-IN" sz="2240" dirty="0" err="1"/>
              <a:t>Pr.O’s</a:t>
            </a:r>
            <a:r>
              <a:rPr lang="en-IN" sz="2240" dirty="0"/>
              <a:t> diary modified</a:t>
            </a:r>
          </a:p>
          <a:p>
            <a:pPr algn="just"/>
            <a:r>
              <a:rPr lang="en-IN" sz="2240" dirty="0" err="1">
                <a:solidFill>
                  <a:srgbClr val="C00000"/>
                </a:solidFill>
              </a:rPr>
              <a:t>Packeting</a:t>
            </a:r>
            <a:r>
              <a:rPr lang="en-IN" sz="2240" dirty="0">
                <a:solidFill>
                  <a:srgbClr val="C00000"/>
                </a:solidFill>
              </a:rPr>
              <a:t> system of election papers is changed.</a:t>
            </a:r>
          </a:p>
          <a:p>
            <a:pPr algn="just"/>
            <a:r>
              <a:rPr lang="en-IN" sz="2240" dirty="0"/>
              <a:t>PB only at facilitation centre, will not be sent through post office. </a:t>
            </a:r>
          </a:p>
          <a:p>
            <a:pPr algn="just"/>
            <a:r>
              <a:rPr lang="en-IN" sz="2240" dirty="0">
                <a:solidFill>
                  <a:srgbClr val="C00000"/>
                </a:solidFill>
              </a:rPr>
              <a:t>EDC procedure remains same.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010" y="-76200"/>
            <a:ext cx="7006590" cy="5415915"/>
          </a:xfrm>
          <a:prstGeom prst="rect">
            <a:avLst/>
          </a:prstGeom>
        </p:spPr>
        <p:txBody>
          <a:bodyPr wrap="square">
            <a:spAutoFit/>
          </a:bodyPr>
          <a:lstStyle/>
          <a:p>
            <a:pPr algn="just"/>
            <a:r>
              <a:rPr lang="en-US" sz="1400" dirty="0">
                <a:solidFill>
                  <a:prstClr val="black"/>
                </a:solidFill>
              </a:rPr>
              <a:t>			</a:t>
            </a:r>
          </a:p>
          <a:p>
            <a:pPr algn="ctr"/>
            <a:r>
              <a:rPr lang="en-US" sz="2400" b="1" dirty="0">
                <a:solidFill>
                  <a:prstClr val="black"/>
                </a:solidFill>
              </a:rPr>
              <a:t>Six separate large packets: </a:t>
            </a:r>
          </a:p>
          <a:p>
            <a:pPr algn="just"/>
            <a:r>
              <a:rPr lang="en-US" sz="1400" dirty="0">
                <a:solidFill>
                  <a:prstClr val="black"/>
                </a:solidFill>
              </a:rPr>
              <a:t>Even if a statement or record to be mentioned in the statutory form or non-statutory form is ‘Nil’, such ‘Nil ‘remark should be marked on the concerned statutory form or non-statutory form and placed in the respective envelopes and packed in the large packets. </a:t>
            </a:r>
          </a:p>
          <a:p>
            <a:pPr algn="just"/>
            <a:endParaRPr lang="en-US" sz="1400" dirty="0">
              <a:solidFill>
                <a:prstClr val="black"/>
              </a:solidFill>
            </a:endParaRPr>
          </a:p>
          <a:p>
            <a:pPr algn="just"/>
            <a:r>
              <a:rPr lang="en-US" b="1" dirty="0">
                <a:solidFill>
                  <a:prstClr val="black"/>
                </a:solidFill>
              </a:rPr>
              <a:t>First packet (WHITE) - </a:t>
            </a:r>
            <a:r>
              <a:rPr lang="en-US" sz="1400" dirty="0">
                <a:solidFill>
                  <a:prstClr val="black"/>
                </a:solidFill>
              </a:rPr>
              <a:t>“</a:t>
            </a:r>
            <a:r>
              <a:rPr lang="en-US" sz="1400" b="1" dirty="0">
                <a:solidFill>
                  <a:srgbClr val="C00000"/>
                </a:solidFill>
              </a:rPr>
              <a:t>EVM PAPERS COVER</a:t>
            </a:r>
            <a:r>
              <a:rPr lang="en-US" sz="1400" dirty="0">
                <a:solidFill>
                  <a:prstClr val="black"/>
                </a:solidFill>
              </a:rPr>
              <a:t>”</a:t>
            </a:r>
          </a:p>
          <a:p>
            <a:pPr algn="just"/>
            <a:endParaRPr lang="en-US" sz="1400" dirty="0">
              <a:solidFill>
                <a:prstClr val="black"/>
              </a:solidFill>
            </a:endParaRPr>
          </a:p>
          <a:p>
            <a:pPr algn="just"/>
            <a:r>
              <a:rPr lang="en-US" sz="1400" dirty="0">
                <a:solidFill>
                  <a:srgbClr val="00B050"/>
                </a:solidFill>
              </a:rPr>
              <a:t>a)Envelope containing the account of votes recorded (</a:t>
            </a:r>
            <a:r>
              <a:rPr lang="en-US" sz="1400" b="1" dirty="0">
                <a:solidFill>
                  <a:srgbClr val="00B050"/>
                </a:solidFill>
              </a:rPr>
              <a:t>Form-17C</a:t>
            </a:r>
            <a:r>
              <a:rPr lang="en-US" sz="1400" dirty="0">
                <a:solidFill>
                  <a:srgbClr val="00B050"/>
                </a:solidFill>
              </a:rPr>
              <a:t>),</a:t>
            </a:r>
          </a:p>
          <a:p>
            <a:pPr algn="just"/>
            <a:endParaRPr lang="en-US" sz="1400" dirty="0">
              <a:solidFill>
                <a:srgbClr val="00B050"/>
              </a:solidFill>
            </a:endParaRPr>
          </a:p>
          <a:p>
            <a:pPr algn="just"/>
            <a:r>
              <a:rPr lang="en-US" sz="1400" dirty="0">
                <a:solidFill>
                  <a:srgbClr val="00B050"/>
                </a:solidFill>
              </a:rPr>
              <a:t>b)Envelope containing the </a:t>
            </a:r>
            <a:r>
              <a:rPr lang="en-US" sz="1400" dirty="0" err="1">
                <a:solidFill>
                  <a:srgbClr val="00B050"/>
                </a:solidFill>
              </a:rPr>
              <a:t>PrO</a:t>
            </a:r>
            <a:r>
              <a:rPr lang="en-US" sz="1400" dirty="0">
                <a:solidFill>
                  <a:srgbClr val="00B050"/>
                </a:solidFill>
              </a:rPr>
              <a:t> Report I (</a:t>
            </a:r>
            <a:r>
              <a:rPr lang="en-US" sz="1400" b="1" dirty="0">
                <a:solidFill>
                  <a:srgbClr val="00B050"/>
                </a:solidFill>
              </a:rPr>
              <a:t>Mock-Poll Certiﬁcate</a:t>
            </a:r>
            <a:r>
              <a:rPr lang="en-US" sz="1400" dirty="0">
                <a:solidFill>
                  <a:srgbClr val="00B050"/>
                </a:solidFill>
              </a:rPr>
              <a:t>), </a:t>
            </a:r>
            <a:r>
              <a:rPr lang="en-US" sz="1400" b="1" dirty="0">
                <a:solidFill>
                  <a:srgbClr val="00B050"/>
                </a:solidFill>
              </a:rPr>
              <a:t>II &amp; III</a:t>
            </a:r>
          </a:p>
          <a:p>
            <a:pPr algn="just"/>
            <a:endParaRPr lang="en-US" sz="1400" dirty="0">
              <a:solidFill>
                <a:srgbClr val="00B050"/>
              </a:solidFill>
            </a:endParaRPr>
          </a:p>
          <a:p>
            <a:pPr algn="just"/>
            <a:r>
              <a:rPr lang="en-US" sz="1400" b="1" dirty="0">
                <a:solidFill>
                  <a:prstClr val="black"/>
                </a:solidFill>
              </a:rPr>
              <a:t>c</a:t>
            </a:r>
            <a:r>
              <a:rPr lang="en-US" sz="1400" b="1" dirty="0">
                <a:solidFill>
                  <a:srgbClr val="00B050"/>
                </a:solidFill>
              </a:rPr>
              <a:t>)Black color Sealed Envelope </a:t>
            </a:r>
            <a:r>
              <a:rPr lang="en-US" sz="1400" dirty="0">
                <a:solidFill>
                  <a:srgbClr val="00B050"/>
                </a:solidFill>
              </a:rPr>
              <a:t>containing Printed VVPAT paper slips of Mock Poll</a:t>
            </a:r>
          </a:p>
          <a:p>
            <a:pPr algn="just"/>
            <a:endParaRPr lang="en-US" sz="1400" dirty="0">
              <a:solidFill>
                <a:prstClr val="black"/>
              </a:solidFill>
            </a:endParaRPr>
          </a:p>
          <a:p>
            <a:pPr algn="just"/>
            <a:r>
              <a:rPr lang="en-US" sz="1400" i="1" dirty="0">
                <a:solidFill>
                  <a:prstClr val="black"/>
                </a:solidFill>
              </a:rPr>
              <a:t>Note: All the above election papers should be kept in unsealed white </a:t>
            </a:r>
            <a:r>
              <a:rPr lang="en-US" sz="1400" i="1" dirty="0" err="1">
                <a:solidFill>
                  <a:prstClr val="black"/>
                </a:solidFill>
              </a:rPr>
              <a:t>coloured</a:t>
            </a:r>
            <a:r>
              <a:rPr lang="en-US" sz="1400" i="1" dirty="0">
                <a:solidFill>
                  <a:prstClr val="black"/>
                </a:solidFill>
              </a:rPr>
              <a:t> master envelope (Envelope No: 1/1) and should be kept in the Polled EVM </a:t>
            </a:r>
            <a:r>
              <a:rPr lang="en-US" sz="1400" i="1" dirty="0" err="1">
                <a:solidFill>
                  <a:prstClr val="black"/>
                </a:solidFill>
              </a:rPr>
              <a:t>Strongroom</a:t>
            </a:r>
            <a:r>
              <a:rPr lang="en-US" sz="1400" i="1" dirty="0">
                <a:solidFill>
                  <a:prstClr val="black"/>
                </a:solidFill>
              </a:rPr>
              <a:t>.</a:t>
            </a:r>
          </a:p>
          <a:p>
            <a:pPr algn="just"/>
            <a:endParaRPr lang="en-US" sz="1400" i="1" dirty="0">
              <a:solidFill>
                <a:prstClr val="black"/>
              </a:solidFill>
            </a:endParaRPr>
          </a:p>
          <a:p>
            <a:pPr algn="just"/>
            <a:r>
              <a:rPr lang="en-US" sz="1100" b="1" dirty="0">
                <a:solidFill>
                  <a:srgbClr val="FF0000"/>
                </a:solidFill>
              </a:rPr>
              <a:t>In case of simultaneous election- </a:t>
            </a:r>
          </a:p>
          <a:p>
            <a:pPr algn="just"/>
            <a:r>
              <a:rPr lang="en-US" sz="1100" dirty="0">
                <a:solidFill>
                  <a:prstClr val="black"/>
                </a:solidFill>
              </a:rPr>
              <a:t>for assembly election, </a:t>
            </a:r>
          </a:p>
          <a:p>
            <a:pPr marL="285750" indent="-285750" algn="just">
              <a:buFont typeface="Wingdings" panose="05000000000000000000" pitchFamily="2" charset="2"/>
              <a:buChar char="ü"/>
            </a:pPr>
            <a:r>
              <a:rPr lang="en-US" sz="1100" dirty="0">
                <a:solidFill>
                  <a:prstClr val="black"/>
                </a:solidFill>
              </a:rPr>
              <a:t>one additional Master envelope for EVM Papers in pink </a:t>
            </a:r>
            <a:r>
              <a:rPr lang="en-US" sz="1100" dirty="0" err="1">
                <a:solidFill>
                  <a:prstClr val="black"/>
                </a:solidFill>
              </a:rPr>
              <a:t>colour</a:t>
            </a:r>
            <a:r>
              <a:rPr lang="en-US" sz="1100" dirty="0">
                <a:solidFill>
                  <a:prstClr val="black"/>
                </a:solidFill>
              </a:rPr>
              <a:t>, </a:t>
            </a:r>
          </a:p>
          <a:p>
            <a:pPr marL="285750" indent="-285750" algn="just">
              <a:buFont typeface="Wingdings" panose="05000000000000000000" pitchFamily="2" charset="2"/>
              <a:buChar char="ü"/>
            </a:pPr>
            <a:r>
              <a:rPr lang="en-US" sz="1100" dirty="0">
                <a:solidFill>
                  <a:prstClr val="black"/>
                </a:solidFill>
              </a:rPr>
              <a:t>one additional envelope for account of votes recorded (17C) in pink </a:t>
            </a:r>
            <a:r>
              <a:rPr lang="en-US" sz="1100" dirty="0" err="1">
                <a:solidFill>
                  <a:prstClr val="black"/>
                </a:solidFill>
              </a:rPr>
              <a:t>colour</a:t>
            </a:r>
            <a:r>
              <a:rPr lang="en-US" sz="1100" dirty="0">
                <a:solidFill>
                  <a:prstClr val="black"/>
                </a:solidFill>
              </a:rPr>
              <a:t> and </a:t>
            </a:r>
          </a:p>
          <a:p>
            <a:pPr marL="285750" indent="-285750" algn="just">
              <a:buFont typeface="Wingdings" panose="05000000000000000000" pitchFamily="2" charset="2"/>
              <a:buChar char="ü"/>
            </a:pPr>
            <a:r>
              <a:rPr lang="en-US" sz="1100" dirty="0">
                <a:solidFill>
                  <a:prstClr val="black"/>
                </a:solidFill>
              </a:rPr>
              <a:t>one additional envelope for Presiding Oﬃcer’s Report-I (Mock Poll Certiﬁcate), II &amp; III in pink color and </a:t>
            </a:r>
          </a:p>
          <a:p>
            <a:pPr marL="285750" indent="-285750" algn="just">
              <a:buFont typeface="Wingdings" panose="05000000000000000000" pitchFamily="2" charset="2"/>
              <a:buChar char="ü"/>
            </a:pPr>
            <a:r>
              <a:rPr lang="en-US" sz="1100" dirty="0">
                <a:solidFill>
                  <a:prstClr val="black"/>
                </a:solidFill>
              </a:rPr>
              <a:t>one additional envelope for VVPAT paper slips of Mock poll in black </a:t>
            </a:r>
            <a:r>
              <a:rPr lang="en-US" sz="1100" dirty="0" err="1">
                <a:solidFill>
                  <a:prstClr val="black"/>
                </a:solidFill>
              </a:rPr>
              <a:t>colour</a:t>
            </a:r>
            <a:r>
              <a:rPr lang="en-US" sz="1100" dirty="0">
                <a:solidFill>
                  <a:prstClr val="black"/>
                </a:solidFill>
              </a:rPr>
              <a:t> for assembly poll EVM.</a:t>
            </a:r>
          </a:p>
          <a:p>
            <a:pPr algn="just"/>
            <a:endParaRPr lang="en-US" sz="1400" dirty="0">
              <a:solidFill>
                <a:prstClr val="black"/>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6858000" cy="4307840"/>
          </a:xfrm>
          <a:prstGeom prst="rect">
            <a:avLst/>
          </a:prstGeom>
        </p:spPr>
        <p:txBody>
          <a:bodyPr wrap="square">
            <a:spAutoFit/>
          </a:bodyPr>
          <a:lstStyle/>
          <a:p>
            <a:pPr algn="ctr"/>
            <a:r>
              <a:rPr lang="en-US" b="1" dirty="0">
                <a:solidFill>
                  <a:prstClr val="black"/>
                </a:solidFill>
              </a:rPr>
              <a:t>Second packet (colored WHITE) </a:t>
            </a:r>
          </a:p>
          <a:p>
            <a:pPr algn="ctr"/>
            <a:r>
              <a:rPr lang="en-US" sz="1400" b="1" dirty="0">
                <a:solidFill>
                  <a:prstClr val="black"/>
                </a:solidFill>
              </a:rPr>
              <a:t>-</a:t>
            </a:r>
            <a:r>
              <a:rPr lang="en-US" sz="1400" dirty="0">
                <a:solidFill>
                  <a:prstClr val="black"/>
                </a:solidFill>
              </a:rPr>
              <a:t>unsealed/sealed envelopes ( </a:t>
            </a:r>
            <a:r>
              <a:rPr lang="en-US" sz="1400" b="1" dirty="0">
                <a:solidFill>
                  <a:srgbClr val="C00000"/>
                </a:solidFill>
              </a:rPr>
              <a:t>“SCRUTINY COVER</a:t>
            </a:r>
            <a:r>
              <a:rPr lang="en-US" sz="1400" dirty="0">
                <a:solidFill>
                  <a:prstClr val="black"/>
                </a:solidFill>
              </a:rPr>
              <a:t>”)</a:t>
            </a:r>
          </a:p>
          <a:p>
            <a:pPr algn="ctr"/>
            <a:endParaRPr lang="en-US" sz="1400" dirty="0">
              <a:solidFill>
                <a:prstClr val="black"/>
              </a:solidFill>
            </a:endParaRPr>
          </a:p>
          <a:p>
            <a:pPr algn="just"/>
            <a:endParaRPr lang="en-US" sz="1400" dirty="0">
              <a:solidFill>
                <a:prstClr val="black"/>
              </a:solidFill>
            </a:endParaRPr>
          </a:p>
          <a:p>
            <a:pPr algn="just"/>
            <a:r>
              <a:rPr lang="en-US" sz="1800" dirty="0">
                <a:solidFill>
                  <a:prstClr val="black"/>
                </a:solidFill>
              </a:rPr>
              <a:t>a)</a:t>
            </a:r>
            <a:r>
              <a:rPr lang="en-US" sz="1800" dirty="0">
                <a:solidFill>
                  <a:srgbClr val="7030A0"/>
                </a:solidFill>
              </a:rPr>
              <a:t>Unsealed envelope containing the Presiding Oﬃcer’s Diary</a:t>
            </a:r>
          </a:p>
          <a:p>
            <a:pPr algn="just"/>
            <a:endParaRPr lang="en-US" sz="1800" dirty="0">
              <a:solidFill>
                <a:srgbClr val="7030A0"/>
              </a:solidFill>
            </a:endParaRPr>
          </a:p>
          <a:p>
            <a:pPr algn="just"/>
            <a:r>
              <a:rPr lang="en-US" sz="1800" dirty="0">
                <a:solidFill>
                  <a:srgbClr val="7030A0"/>
                </a:solidFill>
              </a:rPr>
              <a:t>b)Sealed envelope containing the register of voters (17A)</a:t>
            </a:r>
          </a:p>
          <a:p>
            <a:pPr algn="just"/>
            <a:endParaRPr lang="en-US" sz="1800" dirty="0">
              <a:solidFill>
                <a:srgbClr val="7030A0"/>
              </a:solidFill>
            </a:endParaRPr>
          </a:p>
          <a:p>
            <a:pPr algn="just"/>
            <a:r>
              <a:rPr lang="en-US" sz="1800" dirty="0">
                <a:solidFill>
                  <a:srgbClr val="7030A0"/>
                </a:solidFill>
              </a:rPr>
              <a:t>c)Unsealed envelope containing Visit Sheet</a:t>
            </a:r>
          </a:p>
          <a:p>
            <a:pPr algn="just"/>
            <a:endParaRPr lang="en-US" sz="1800" dirty="0">
              <a:solidFill>
                <a:srgbClr val="7030A0"/>
              </a:solidFill>
            </a:endParaRPr>
          </a:p>
          <a:p>
            <a:pPr algn="just"/>
            <a:r>
              <a:rPr lang="en-US" sz="1800" dirty="0">
                <a:solidFill>
                  <a:srgbClr val="7030A0"/>
                </a:solidFill>
              </a:rPr>
              <a:t>d)Unsealed envelope containing the list of blind and inﬁrm electors in Form 14-Aand the declarations of the companions.</a:t>
            </a:r>
          </a:p>
          <a:p>
            <a:pPr algn="just"/>
            <a:endParaRPr lang="en-US" sz="1400" dirty="0">
              <a:solidFill>
                <a:prstClr val="black"/>
              </a:solidFill>
            </a:endParaRPr>
          </a:p>
          <a:p>
            <a:pPr algn="just"/>
            <a:r>
              <a:rPr lang="en-US" sz="1400" dirty="0">
                <a:solidFill>
                  <a:prstClr val="black"/>
                </a:solidFill>
              </a:rPr>
              <a:t>Note: All the above election papers should be kept in unsealed white </a:t>
            </a:r>
            <a:r>
              <a:rPr lang="en-US" sz="1400" dirty="0" err="1">
                <a:solidFill>
                  <a:prstClr val="black"/>
                </a:solidFill>
              </a:rPr>
              <a:t>coloured</a:t>
            </a:r>
            <a:r>
              <a:rPr lang="en-US" sz="1400" dirty="0">
                <a:solidFill>
                  <a:prstClr val="black"/>
                </a:solidFill>
              </a:rPr>
              <a:t> master envelope (Envelope No: 2/1) and Polling Station wise scrutiny cover required for scrutiny should be stored separately in a strong room other than Polled EVM </a:t>
            </a:r>
            <a:r>
              <a:rPr lang="en-US" sz="1400" dirty="0" err="1">
                <a:solidFill>
                  <a:prstClr val="black"/>
                </a:solidFill>
              </a:rPr>
              <a:t>strongroom</a:t>
            </a:r>
            <a:r>
              <a:rPr lang="en-US" sz="1400" dirty="0">
                <a:solidFill>
                  <a:prstClr val="black"/>
                </a:solidFill>
              </a:rPr>
              <a:t> having polled EVMs and VVPATs.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15265" y="304800"/>
          <a:ext cx="6886575" cy="2729865"/>
        </p:xfrm>
        <a:graphic>
          <a:graphicData uri="http://schemas.openxmlformats.org/drawingml/2006/table">
            <a:tbl>
              <a:tblPr/>
              <a:tblGrid>
                <a:gridCol w="280035">
                  <a:extLst>
                    <a:ext uri="{9D8B030D-6E8A-4147-A177-3AD203B41FA5}">
                      <a16:colId xmlns:a16="http://schemas.microsoft.com/office/drawing/2014/main" val="20000"/>
                    </a:ext>
                  </a:extLst>
                </a:gridCol>
                <a:gridCol w="848995">
                  <a:extLst>
                    <a:ext uri="{9D8B030D-6E8A-4147-A177-3AD203B41FA5}">
                      <a16:colId xmlns:a16="http://schemas.microsoft.com/office/drawing/2014/main" val="20001"/>
                    </a:ext>
                  </a:extLst>
                </a:gridCol>
                <a:gridCol w="518160">
                  <a:extLst>
                    <a:ext uri="{9D8B030D-6E8A-4147-A177-3AD203B41FA5}">
                      <a16:colId xmlns:a16="http://schemas.microsoft.com/office/drawing/2014/main" val="20002"/>
                    </a:ext>
                  </a:extLst>
                </a:gridCol>
                <a:gridCol w="82931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518160">
                  <a:extLst>
                    <a:ext uri="{9D8B030D-6E8A-4147-A177-3AD203B41FA5}">
                      <a16:colId xmlns:a16="http://schemas.microsoft.com/office/drawing/2014/main" val="20005"/>
                    </a:ext>
                  </a:extLst>
                </a:gridCol>
                <a:gridCol w="520065">
                  <a:extLst>
                    <a:ext uri="{9D8B030D-6E8A-4147-A177-3AD203B41FA5}">
                      <a16:colId xmlns:a16="http://schemas.microsoft.com/office/drawing/2014/main" val="20006"/>
                    </a:ext>
                  </a:extLst>
                </a:gridCol>
                <a:gridCol w="518795">
                  <a:extLst>
                    <a:ext uri="{9D8B030D-6E8A-4147-A177-3AD203B41FA5}">
                      <a16:colId xmlns:a16="http://schemas.microsoft.com/office/drawing/2014/main" val="20007"/>
                    </a:ext>
                  </a:extLst>
                </a:gridCol>
                <a:gridCol w="518795">
                  <a:extLst>
                    <a:ext uri="{9D8B030D-6E8A-4147-A177-3AD203B41FA5}">
                      <a16:colId xmlns:a16="http://schemas.microsoft.com/office/drawing/2014/main" val="20008"/>
                    </a:ext>
                  </a:extLst>
                </a:gridCol>
                <a:gridCol w="518795">
                  <a:extLst>
                    <a:ext uri="{9D8B030D-6E8A-4147-A177-3AD203B41FA5}">
                      <a16:colId xmlns:a16="http://schemas.microsoft.com/office/drawing/2014/main" val="20009"/>
                    </a:ext>
                  </a:extLst>
                </a:gridCol>
                <a:gridCol w="518160">
                  <a:extLst>
                    <a:ext uri="{9D8B030D-6E8A-4147-A177-3AD203B41FA5}">
                      <a16:colId xmlns:a16="http://schemas.microsoft.com/office/drawing/2014/main" val="20010"/>
                    </a:ext>
                  </a:extLst>
                </a:gridCol>
                <a:gridCol w="552450">
                  <a:extLst>
                    <a:ext uri="{9D8B030D-6E8A-4147-A177-3AD203B41FA5}">
                      <a16:colId xmlns:a16="http://schemas.microsoft.com/office/drawing/2014/main" val="20011"/>
                    </a:ext>
                  </a:extLst>
                </a:gridCol>
                <a:gridCol w="536575">
                  <a:extLst>
                    <a:ext uri="{9D8B030D-6E8A-4147-A177-3AD203B41FA5}">
                      <a16:colId xmlns:a16="http://schemas.microsoft.com/office/drawing/2014/main" val="20012"/>
                    </a:ext>
                  </a:extLst>
                </a:gridCol>
              </a:tblGrid>
              <a:tr h="261620">
                <a:tc>
                  <a:txBody>
                    <a:bodyPr/>
                    <a:lstStyle/>
                    <a:p>
                      <a:pPr indent="0">
                        <a:buNone/>
                      </a:pPr>
                      <a:r>
                        <a:rPr lang="en-US" sz="1200" b="1">
                          <a:solidFill>
                            <a:srgbClr val="000000"/>
                          </a:solidFill>
                          <a:latin typeface="Times New Roman" panose="02020603050405020304" charset="-122"/>
                        </a:rPr>
                        <a:t>A)  </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3">
                  <a:txBody>
                    <a:bodyPr/>
                    <a:lstStyle/>
                    <a:p>
                      <a:pPr indent="0">
                        <a:buNone/>
                      </a:pPr>
                      <a:r>
                        <a:rPr lang="en-US" sz="1200" b="1">
                          <a:solidFill>
                            <a:srgbClr val="000000"/>
                          </a:solidFill>
                          <a:latin typeface="Times New Roman" panose="02020603050405020304" charset="-122"/>
                        </a:rPr>
                        <a:t>State / UT Code &amp; Name: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5">
                  <a:txBody>
                    <a:bodyPr/>
                    <a:lstStyle/>
                    <a:p>
                      <a:pPr indent="0">
                        <a:buNone/>
                      </a:pPr>
                      <a:r>
                        <a:rPr lang="en-US" sz="1200" b="1">
                          <a:solidFill>
                            <a:srgbClr val="000000"/>
                          </a:solidFill>
                          <a:latin typeface="Times New Roman" panose="02020603050405020304" charset="-122"/>
                        </a:rPr>
                        <a:t>S25- WEST BENGAL</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a:noFill/>
                    </a:lnL>
                    <a:lnR>
                      <a:noFill/>
                    </a:lnR>
                    <a:lnT cap="flat">
                      <a:noFill/>
                    </a:lnT>
                    <a:lnB cap="flat">
                      <a:noFill/>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a:noFill/>
                    </a:lnL>
                    <a:lnR>
                      <a:noFill/>
                    </a:lnR>
                    <a:lnT cap="flat">
                      <a:noFill/>
                    </a:lnT>
                    <a:lnB cap="flat">
                      <a:noFill/>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297180">
                <a:tc>
                  <a:txBody>
                    <a:bodyPr/>
                    <a:lstStyle/>
                    <a:p>
                      <a:pPr indent="0">
                        <a:buNone/>
                      </a:pPr>
                      <a:r>
                        <a:rPr lang="en-US" sz="1200" b="1">
                          <a:solidFill>
                            <a:srgbClr val="000000"/>
                          </a:solidFill>
                          <a:latin typeface="Times New Roman" panose="02020603050405020304" charset="-122"/>
                        </a:rPr>
                        <a:t>B) </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3">
                  <a:txBody>
                    <a:bodyPr/>
                    <a:lstStyle/>
                    <a:p>
                      <a:pPr indent="0">
                        <a:buNone/>
                      </a:pPr>
                      <a:r>
                        <a:rPr lang="en-US" sz="1200" b="1">
                          <a:solidFill>
                            <a:srgbClr val="000000"/>
                          </a:solidFill>
                          <a:latin typeface="Times New Roman" panose="02020603050405020304" charset="-122"/>
                        </a:rPr>
                        <a:t>Parliamentary Constituency No. &amp; Name :</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5">
                  <a:txBody>
                    <a:bodyPr/>
                    <a:lstStyle/>
                    <a:p>
                      <a:pPr indent="0" algn="ctr">
                        <a:buNone/>
                      </a:pPr>
                      <a:endParaRPr lang="en-US" sz="12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buNone/>
                      </a:pPr>
                      <a:endParaRPr lang="en-US" sz="1200"/>
                    </a:p>
                  </a:txBody>
                  <a:tcPr marL="12700" marR="12700" marT="12700" anchor="b">
                    <a:lnL w="6350" cap="flat" cmpd="sng">
                      <a:solidFill>
                        <a:srgbClr val="00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buNone/>
                      </a:pPr>
                      <a:endParaRPr lang="en-US" sz="1200"/>
                    </a:p>
                  </a:txBody>
                  <a:tcPr marL="12700" marR="12700" marT="12700" anchor="b">
                    <a:lnL>
                      <a:noFill/>
                    </a:lnL>
                    <a:lnR>
                      <a:noFill/>
                    </a:lnR>
                    <a:lnT cap="flat">
                      <a:noFill/>
                    </a:lnT>
                    <a:lnB cap="flat">
                      <a:noFill/>
                    </a:lnB>
                    <a:lnTlToBr>
                      <a:noFill/>
                    </a:lnTlToBr>
                    <a:lnBlToTr>
                      <a:noFill/>
                    </a:lnBlToTr>
                    <a:noFill/>
                  </a:tcPr>
                </a:tc>
                <a:tc>
                  <a:txBody>
                    <a:bodyPr/>
                    <a:lstStyle/>
                    <a:p>
                      <a:pPr indent="0">
                        <a:buNone/>
                      </a:pPr>
                      <a:endParaRPr lang="en-US" sz="1200"/>
                    </a:p>
                  </a:txBody>
                  <a:tcPr marL="12700" marR="12700" marT="12700" anchor="b">
                    <a:lnL>
                      <a:noFill/>
                    </a:lnL>
                    <a:lnR>
                      <a:noFill/>
                    </a:lnR>
                    <a:lnT cap="flat">
                      <a:noFill/>
                    </a:lnT>
                    <a:lnB cap="flat">
                      <a:noFill/>
                    </a:lnB>
                    <a:lnTlToBr>
                      <a:noFill/>
                    </a:lnTlToBr>
                    <a:lnBlToTr>
                      <a:noFill/>
                    </a:lnBlToTr>
                    <a:noFill/>
                  </a:tcPr>
                </a:tc>
                <a:tc>
                  <a:txBody>
                    <a:bodyPr/>
                    <a:lstStyle/>
                    <a:p>
                      <a:pPr indent="0">
                        <a:buNone/>
                      </a:pPr>
                      <a:endParaRPr lang="en-US" sz="1200"/>
                    </a:p>
                  </a:txBody>
                  <a:tcPr marL="12700" marR="12700" marT="1270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262255">
                <a:tc>
                  <a:txBody>
                    <a:bodyPr/>
                    <a:lstStyle/>
                    <a:p>
                      <a:pPr indent="0">
                        <a:buNone/>
                      </a:pPr>
                      <a:r>
                        <a:rPr lang="en-US" sz="1200" b="1">
                          <a:solidFill>
                            <a:srgbClr val="000000"/>
                          </a:solidFill>
                          <a:latin typeface="Times New Roman" panose="02020603050405020304" charset="-122"/>
                        </a:rPr>
                        <a:t>C) </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3">
                  <a:txBody>
                    <a:bodyPr/>
                    <a:lstStyle/>
                    <a:p>
                      <a:pPr indent="0">
                        <a:buNone/>
                      </a:pPr>
                      <a:r>
                        <a:rPr lang="en-US" sz="1200" b="1">
                          <a:solidFill>
                            <a:srgbClr val="000000"/>
                          </a:solidFill>
                          <a:latin typeface="Times New Roman" panose="02020603050405020304" charset="-122"/>
                        </a:rPr>
                        <a:t>Assembly Segment No. &amp; Name :</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5">
                  <a:txBody>
                    <a:bodyPr/>
                    <a:lstStyle/>
                    <a:p>
                      <a:pPr indent="0" algn="ctr">
                        <a:buNone/>
                      </a:pPr>
                      <a:endParaRPr lang="en-US" sz="12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buNone/>
                      </a:pPr>
                      <a:endParaRPr lang="en-US" sz="1200"/>
                    </a:p>
                  </a:txBody>
                  <a:tcPr marL="12700" marR="12700" marT="12700" anchor="b">
                    <a:lnL w="6350" cap="flat" cmpd="sng">
                      <a:solidFill>
                        <a:srgbClr val="000000"/>
                      </a:solidFill>
                      <a:prstDash val="solid"/>
                      <a:headEnd type="none" w="med" len="med"/>
                      <a:tailEnd type="none" w="med" len="med"/>
                    </a:lnL>
                    <a:lnR>
                      <a:noFill/>
                    </a:lnR>
                    <a:lnT cap="flat">
                      <a:noFill/>
                    </a:lnT>
                    <a:lnB cap="flat">
                      <a:noFill/>
                    </a:lnB>
                    <a:lnTlToBr>
                      <a:noFill/>
                    </a:lnTlToBr>
                    <a:lnBlToTr>
                      <a:noFill/>
                    </a:lnBlToTr>
                    <a:noFill/>
                  </a:tcPr>
                </a:tc>
                <a:tc>
                  <a:txBody>
                    <a:bodyPr/>
                    <a:lstStyle/>
                    <a:p>
                      <a:pPr indent="0">
                        <a:buNone/>
                      </a:pPr>
                      <a:endParaRPr lang="en-US" sz="1200"/>
                    </a:p>
                  </a:txBody>
                  <a:tcPr marL="12700" marR="12700" marT="12700" anchor="b">
                    <a:lnL>
                      <a:noFill/>
                    </a:lnL>
                    <a:lnR>
                      <a:noFill/>
                    </a:lnR>
                    <a:lnT cap="flat">
                      <a:noFill/>
                    </a:lnT>
                    <a:lnB cap="flat">
                      <a:noFill/>
                    </a:lnB>
                    <a:lnTlToBr>
                      <a:noFill/>
                    </a:lnTlToBr>
                    <a:lnBlToTr>
                      <a:noFill/>
                    </a:lnBlToTr>
                    <a:noFill/>
                  </a:tcPr>
                </a:tc>
                <a:tc>
                  <a:txBody>
                    <a:bodyPr/>
                    <a:lstStyle/>
                    <a:p>
                      <a:pPr indent="0">
                        <a:buNone/>
                      </a:pPr>
                      <a:endParaRPr lang="en-US" sz="1200"/>
                    </a:p>
                  </a:txBody>
                  <a:tcPr marL="12700" marR="12700" marT="12700" anchor="b">
                    <a:lnL>
                      <a:noFill/>
                    </a:lnL>
                    <a:lnR>
                      <a:noFill/>
                    </a:lnR>
                    <a:lnT cap="flat">
                      <a:noFill/>
                    </a:lnT>
                    <a:lnB cap="flat">
                      <a:noFill/>
                    </a:lnB>
                    <a:lnTlToBr>
                      <a:noFill/>
                    </a:lnTlToBr>
                    <a:lnBlToTr>
                      <a:noFill/>
                    </a:lnBlToTr>
                    <a:noFill/>
                  </a:tcPr>
                </a:tc>
                <a:tc>
                  <a:txBody>
                    <a:bodyPr/>
                    <a:lstStyle/>
                    <a:p>
                      <a:pPr indent="0">
                        <a:buNone/>
                      </a:pPr>
                      <a:endParaRPr lang="en-US" sz="1200"/>
                    </a:p>
                  </a:txBody>
                  <a:tcPr marL="12700" marR="12700" marT="1270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226060">
                <a:tc>
                  <a:txBody>
                    <a:bodyPr/>
                    <a:lstStyle/>
                    <a:p>
                      <a:pPr indent="0">
                        <a:buNone/>
                      </a:pPr>
                      <a:endParaRPr lang="en-US" sz="1200" b="0">
                        <a:solidFill>
                          <a:srgbClr val="000000"/>
                        </a:solidFill>
                        <a:latin typeface="Calibri" panose="020F0502020204030204" charset="-122"/>
                      </a:endParaRPr>
                    </a:p>
                  </a:txBody>
                  <a:tcPr marL="12700" marR="12700" marT="12700" anchor="b">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a:p>
                  </a:txBody>
                  <a:tcPr marL="12700" marR="12700" marT="12700" anchor="b">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5030">
                <a:tc gridSpan="2">
                  <a:txBody>
                    <a:bodyPr/>
                    <a:lstStyle/>
                    <a:p>
                      <a:pPr indent="0" algn="ctr">
                        <a:buNone/>
                      </a:pPr>
                      <a:r>
                        <a:rPr lang="en-US" sz="1200" b="1">
                          <a:solidFill>
                            <a:srgbClr val="000000"/>
                          </a:solidFill>
                          <a:latin typeface="Times New Roman" panose="02020603050405020304" charset="-122"/>
                        </a:rPr>
                        <a:t>Polling Station No. &amp; Name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4">
                  <a:txBody>
                    <a:bodyPr/>
                    <a:lstStyle/>
                    <a:p>
                      <a:pPr indent="0" algn="ctr">
                        <a:buNone/>
                      </a:pPr>
                      <a:r>
                        <a:rPr lang="en-US" sz="1200" b="1">
                          <a:solidFill>
                            <a:srgbClr val="000000"/>
                          </a:solidFill>
                          <a:latin typeface="Times New Roman" panose="02020603050405020304" charset="-122"/>
                        </a:rPr>
                        <a:t>Total Electors in the P.S.</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4">
                  <a:txBody>
                    <a:bodyPr/>
                    <a:lstStyle/>
                    <a:p>
                      <a:pPr indent="0" algn="ctr">
                        <a:buNone/>
                      </a:pPr>
                      <a:r>
                        <a:rPr lang="en-US" sz="1200" b="1">
                          <a:solidFill>
                            <a:srgbClr val="000000"/>
                          </a:solidFill>
                          <a:latin typeface="Times New Roman" panose="02020603050405020304" charset="-122"/>
                        </a:rPr>
                        <a:t>Number of persons who voted in the P.S.</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rowSpan="2">
                  <a:txBody>
                    <a:bodyPr/>
                    <a:lstStyle/>
                    <a:p>
                      <a:pPr indent="0" algn="ctr">
                        <a:buNone/>
                      </a:pPr>
                      <a:r>
                        <a:rPr lang="en-US" sz="1200" b="1">
                          <a:solidFill>
                            <a:srgbClr val="000000"/>
                          </a:solidFill>
                          <a:latin typeface="Times New Roman" panose="02020603050405020304" charset="-122"/>
                        </a:rPr>
                        <a:t>Number of Tendered votes</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rowSpan="2">
                  <a:txBody>
                    <a:bodyPr/>
                    <a:lstStyle/>
                    <a:p>
                      <a:pPr indent="0" algn="ctr">
                        <a:buNone/>
                      </a:pPr>
                      <a:r>
                        <a:rPr lang="en-US" sz="1200" b="1">
                          <a:solidFill>
                            <a:srgbClr val="000000"/>
                          </a:solidFill>
                          <a:latin typeface="Times New Roman" panose="02020603050405020304" charset="-122"/>
                        </a:rPr>
                        <a:t>Number of Challenged votes</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rowSpan="2">
                  <a:txBody>
                    <a:bodyPr/>
                    <a:lstStyle/>
                    <a:p>
                      <a:pPr indent="0" algn="ctr">
                        <a:buNone/>
                      </a:pPr>
                      <a:r>
                        <a:rPr lang="en-US" sz="1200" b="1">
                          <a:solidFill>
                            <a:srgbClr val="000000"/>
                          </a:solidFill>
                          <a:latin typeface="Times New Roman" panose="02020603050405020304" charset="-122"/>
                        </a:rPr>
                        <a:t>Number of Proxy votes by CSVs</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4"/>
                  </a:ext>
                </a:extLst>
              </a:tr>
              <a:tr h="210820">
                <a:tc>
                  <a:txBody>
                    <a:bodyPr/>
                    <a:lstStyle/>
                    <a:p>
                      <a:pPr indent="0" algn="ctr">
                        <a:buNone/>
                      </a:pPr>
                      <a:r>
                        <a:rPr lang="en-US" sz="1200" b="1">
                          <a:solidFill>
                            <a:srgbClr val="000000"/>
                          </a:solidFill>
                          <a:latin typeface="Times New Roman" panose="02020603050405020304" charset="-122"/>
                        </a:rPr>
                        <a:t>No.</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000000"/>
                          </a:solidFill>
                          <a:latin typeface="Times New Roman" panose="02020603050405020304" charset="-122"/>
                        </a:rPr>
                        <a:t>Name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000000"/>
                          </a:solidFill>
                          <a:latin typeface="Times New Roman" panose="02020603050405020304" charset="-122"/>
                        </a:rPr>
                        <a:t>Male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000000"/>
                          </a:solidFill>
                          <a:latin typeface="Times New Roman" panose="02020603050405020304" charset="-122"/>
                        </a:rPr>
                        <a:t>Female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000000"/>
                          </a:solidFill>
                          <a:latin typeface="Times New Roman" panose="02020603050405020304" charset="-122"/>
                        </a:rPr>
                        <a:t>TG</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000000"/>
                          </a:solidFill>
                          <a:latin typeface="Times New Roman" panose="02020603050405020304" charset="-122"/>
                        </a:rPr>
                        <a:t>Total</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000000"/>
                          </a:solidFill>
                          <a:latin typeface="Times New Roman" panose="02020603050405020304" charset="-122"/>
                        </a:rPr>
                        <a:t>Male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000000"/>
                          </a:solidFill>
                          <a:latin typeface="Times New Roman" panose="02020603050405020304" charset="-122"/>
                        </a:rPr>
                        <a:t>Female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000000"/>
                          </a:solidFill>
                          <a:latin typeface="Times New Roman" panose="02020603050405020304" charset="-122"/>
                        </a:rPr>
                        <a:t>TG</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000000"/>
                          </a:solidFill>
                          <a:latin typeface="Times New Roman" panose="02020603050405020304" charset="-122"/>
                        </a:rPr>
                        <a:t>Total</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5"/>
                  </a:ext>
                </a:extLst>
              </a:tr>
              <a:tr h="195580">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sz="1200" b="0">
                        <a:solidFill>
                          <a:srgbClr val="000000"/>
                        </a:solidFill>
                        <a:latin typeface="Calibri" panose="020F0502020204030204" charset="-122"/>
                      </a:endParaRPr>
                    </a:p>
                  </a:txBody>
                  <a:tcPr marL="12700" marR="12700" marT="1270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5" name="Table 4"/>
          <p:cNvGraphicFramePr/>
          <p:nvPr/>
        </p:nvGraphicFramePr>
        <p:xfrm>
          <a:off x="152400" y="3220720"/>
          <a:ext cx="6899910" cy="2122805"/>
        </p:xfrm>
        <a:graphic>
          <a:graphicData uri="http://schemas.openxmlformats.org/drawingml/2006/table">
            <a:tbl>
              <a:tblPr/>
              <a:tblGrid>
                <a:gridCol w="723265">
                  <a:extLst>
                    <a:ext uri="{9D8B030D-6E8A-4147-A177-3AD203B41FA5}">
                      <a16:colId xmlns:a16="http://schemas.microsoft.com/office/drawing/2014/main" val="20000"/>
                    </a:ext>
                  </a:extLst>
                </a:gridCol>
                <a:gridCol w="744855">
                  <a:extLst>
                    <a:ext uri="{9D8B030D-6E8A-4147-A177-3AD203B41FA5}">
                      <a16:colId xmlns:a16="http://schemas.microsoft.com/office/drawing/2014/main" val="20001"/>
                    </a:ext>
                  </a:extLst>
                </a:gridCol>
                <a:gridCol w="665480">
                  <a:extLst>
                    <a:ext uri="{9D8B030D-6E8A-4147-A177-3AD203B41FA5}">
                      <a16:colId xmlns:a16="http://schemas.microsoft.com/office/drawing/2014/main" val="20002"/>
                    </a:ext>
                  </a:extLst>
                </a:gridCol>
                <a:gridCol w="506730">
                  <a:extLst>
                    <a:ext uri="{9D8B030D-6E8A-4147-A177-3AD203B41FA5}">
                      <a16:colId xmlns:a16="http://schemas.microsoft.com/office/drawing/2014/main" val="20003"/>
                    </a:ext>
                  </a:extLst>
                </a:gridCol>
                <a:gridCol w="506095">
                  <a:extLst>
                    <a:ext uri="{9D8B030D-6E8A-4147-A177-3AD203B41FA5}">
                      <a16:colId xmlns:a16="http://schemas.microsoft.com/office/drawing/2014/main" val="20004"/>
                    </a:ext>
                  </a:extLst>
                </a:gridCol>
                <a:gridCol w="485140">
                  <a:extLst>
                    <a:ext uri="{9D8B030D-6E8A-4147-A177-3AD203B41FA5}">
                      <a16:colId xmlns:a16="http://schemas.microsoft.com/office/drawing/2014/main" val="20005"/>
                    </a:ext>
                  </a:extLst>
                </a:gridCol>
                <a:gridCol w="513080">
                  <a:extLst>
                    <a:ext uri="{9D8B030D-6E8A-4147-A177-3AD203B41FA5}">
                      <a16:colId xmlns:a16="http://schemas.microsoft.com/office/drawing/2014/main" val="20006"/>
                    </a:ext>
                  </a:extLst>
                </a:gridCol>
                <a:gridCol w="549910">
                  <a:extLst>
                    <a:ext uri="{9D8B030D-6E8A-4147-A177-3AD203B41FA5}">
                      <a16:colId xmlns:a16="http://schemas.microsoft.com/office/drawing/2014/main" val="20007"/>
                    </a:ext>
                  </a:extLst>
                </a:gridCol>
                <a:gridCol w="564515">
                  <a:extLst>
                    <a:ext uri="{9D8B030D-6E8A-4147-A177-3AD203B41FA5}">
                      <a16:colId xmlns:a16="http://schemas.microsoft.com/office/drawing/2014/main" val="20008"/>
                    </a:ext>
                  </a:extLst>
                </a:gridCol>
                <a:gridCol w="563245">
                  <a:extLst>
                    <a:ext uri="{9D8B030D-6E8A-4147-A177-3AD203B41FA5}">
                      <a16:colId xmlns:a16="http://schemas.microsoft.com/office/drawing/2014/main" val="20009"/>
                    </a:ext>
                  </a:extLst>
                </a:gridCol>
                <a:gridCol w="534670">
                  <a:extLst>
                    <a:ext uri="{9D8B030D-6E8A-4147-A177-3AD203B41FA5}">
                      <a16:colId xmlns:a16="http://schemas.microsoft.com/office/drawing/2014/main" val="20010"/>
                    </a:ext>
                  </a:extLst>
                </a:gridCol>
                <a:gridCol w="542925">
                  <a:extLst>
                    <a:ext uri="{9D8B030D-6E8A-4147-A177-3AD203B41FA5}">
                      <a16:colId xmlns:a16="http://schemas.microsoft.com/office/drawing/2014/main" val="20011"/>
                    </a:ext>
                  </a:extLst>
                </a:gridCol>
              </a:tblGrid>
              <a:tr h="1582420">
                <a:tc>
                  <a:txBody>
                    <a:bodyPr/>
                    <a:lstStyle/>
                    <a:p>
                      <a:pPr indent="0" algn="ctr">
                        <a:buNone/>
                      </a:pPr>
                      <a:r>
                        <a:rPr lang="en-US" sz="1000" b="1">
                          <a:solidFill>
                            <a:srgbClr val="000000"/>
                          </a:solidFill>
                          <a:latin typeface="Times New Roman" panose="02020603050405020304" charset="-122"/>
                        </a:rPr>
                        <a:t>Number of electors who excercised their right of vote on the basis of EPIC</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Number of electors who excercised their right of vote on the basis of alternative document.</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Number of voters who excercised their right under Rule 49 O, who decided not to record vote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Number of polling agents in the polling station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Number of overseas electors who voted in the poll</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Number of BU, CU, VVPAT used</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Whether the BU, CU or VVPAT was changed or replaced (Y/N)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If so, the time when changed and what was the reason for it</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Total ASD voters in the ASD voters list</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Total persons who cast their vote from ASD voters list</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Any incident of violence or poll interruption due to any reason (Y/N)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1000" b="1">
                          <a:solidFill>
                            <a:srgbClr val="000000"/>
                          </a:solidFill>
                          <a:latin typeface="Times New Roman" panose="02020603050405020304" charset="-122"/>
                        </a:rPr>
                        <a:t>Any complaints received with respect to polling station (Y/N)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0"/>
                  </a:ext>
                </a:extLst>
              </a:tr>
              <a:tr h="540385">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sz="10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 name="Text Box 6"/>
          <p:cNvSpPr txBox="1"/>
          <p:nvPr/>
        </p:nvSpPr>
        <p:spPr>
          <a:xfrm>
            <a:off x="215265" y="0"/>
            <a:ext cx="6962775" cy="198120"/>
          </a:xfrm>
          <a:prstGeom prst="rect">
            <a:avLst/>
          </a:prstGeom>
          <a:noFill/>
        </p:spPr>
        <p:txBody>
          <a:bodyPr wrap="square" rtlCol="0">
            <a:noAutofit/>
          </a:bodyPr>
          <a:lstStyle/>
          <a:p>
            <a:r>
              <a:rPr lang="en-IN" altLang="en-US" sz="1400" b="1">
                <a:solidFill>
                  <a:srgbClr val="0070C0"/>
                </a:solidFill>
              </a:rPr>
              <a:t>Scrutiniy report to be collected from Pr.O and data entry of to be done at RC</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920.png"/>
          <p:cNvPicPr>
            <a:picLocks noChangeAspect="1"/>
          </p:cNvPicPr>
          <p:nvPr/>
        </p:nvPicPr>
        <p:blipFill>
          <a:blip r:embed="rId2" cstate="print"/>
          <a:stretch>
            <a:fillRect/>
          </a:stretch>
        </p:blipFill>
        <p:spPr>
          <a:xfrm>
            <a:off x="201930" y="4455795"/>
            <a:ext cx="6808470" cy="727710"/>
          </a:xfrm>
          <a:prstGeom prst="rect">
            <a:avLst/>
          </a:prstGeom>
          <a:solidFill>
            <a:srgbClr val="FFFF00"/>
          </a:solidFill>
        </p:spPr>
      </p:pic>
      <p:sp>
        <p:nvSpPr>
          <p:cNvPr id="7" name="TextBox 6"/>
          <p:cNvSpPr txBox="1"/>
          <p:nvPr/>
        </p:nvSpPr>
        <p:spPr>
          <a:xfrm>
            <a:off x="152400" y="152400"/>
            <a:ext cx="6858000" cy="3754874"/>
          </a:xfrm>
          <a:prstGeom prst="rect">
            <a:avLst/>
          </a:prstGeom>
          <a:noFill/>
        </p:spPr>
        <p:txBody>
          <a:bodyPr wrap="square" rtlCol="0">
            <a:spAutoFit/>
          </a:bodyPr>
          <a:lstStyle/>
          <a:p>
            <a:pPr algn="just"/>
            <a:r>
              <a:rPr lang="en-IN" sz="2200" b="1" dirty="0">
                <a:solidFill>
                  <a:prstClr val="black"/>
                </a:solidFill>
              </a:rPr>
              <a:t>Third Packet ( White </a:t>
            </a:r>
            <a:r>
              <a:rPr lang="en-IN" sz="2200" b="1" dirty="0" err="1">
                <a:solidFill>
                  <a:prstClr val="black"/>
                </a:solidFill>
              </a:rPr>
              <a:t>Color</a:t>
            </a:r>
            <a:r>
              <a:rPr lang="en-IN" sz="2200" b="1" dirty="0">
                <a:solidFill>
                  <a:prstClr val="black"/>
                </a:solidFill>
              </a:rPr>
              <a:t>) – </a:t>
            </a:r>
            <a:r>
              <a:rPr lang="en-IN" sz="2200" b="1" dirty="0">
                <a:solidFill>
                  <a:srgbClr val="C00000"/>
                </a:solidFill>
              </a:rPr>
              <a:t>Statutory Cover</a:t>
            </a:r>
            <a:r>
              <a:rPr lang="en-IN" sz="2200" b="1" dirty="0">
                <a:solidFill>
                  <a:prstClr val="black"/>
                </a:solidFill>
              </a:rPr>
              <a:t> </a:t>
            </a:r>
          </a:p>
          <a:p>
            <a:pPr algn="just"/>
            <a:endParaRPr lang="en-IN" dirty="0">
              <a:solidFill>
                <a:prstClr val="black"/>
              </a:solidFill>
            </a:endParaRPr>
          </a:p>
          <a:p>
            <a:pPr marL="342900" indent="-342900" algn="just">
              <a:buFontTx/>
              <a:buAutoNum type="alphaLcParenR"/>
            </a:pPr>
            <a:r>
              <a:rPr lang="en-IN" dirty="0">
                <a:solidFill>
                  <a:srgbClr val="0070C0"/>
                </a:solidFill>
              </a:rPr>
              <a:t>Sealed envelope containing the marked copy of the Electoral Roll and list of CSVs</a:t>
            </a:r>
          </a:p>
          <a:p>
            <a:pPr marL="342900" indent="-342900" algn="just">
              <a:buFontTx/>
              <a:buAutoNum type="alphaLcParenR"/>
            </a:pPr>
            <a:endParaRPr lang="en-IN" dirty="0">
              <a:solidFill>
                <a:srgbClr val="0070C0"/>
              </a:solidFill>
            </a:endParaRPr>
          </a:p>
          <a:p>
            <a:pPr marL="342900" indent="-342900" algn="just">
              <a:buFontTx/>
              <a:buAutoNum type="alphaLcParenR"/>
            </a:pPr>
            <a:r>
              <a:rPr lang="en-IN" dirty="0">
                <a:solidFill>
                  <a:srgbClr val="0070C0"/>
                </a:solidFill>
              </a:rPr>
              <a:t>Sealed envelope containing voter’s slip</a:t>
            </a:r>
          </a:p>
          <a:p>
            <a:pPr marL="342900" indent="-342900" algn="just">
              <a:buFontTx/>
              <a:buAutoNum type="alphaLcParenR"/>
            </a:pPr>
            <a:endParaRPr lang="en-IN" dirty="0">
              <a:solidFill>
                <a:srgbClr val="0070C0"/>
              </a:solidFill>
            </a:endParaRPr>
          </a:p>
          <a:p>
            <a:pPr marL="342900" indent="-342900" algn="just">
              <a:buFontTx/>
              <a:buAutoNum type="alphaLcParenR"/>
            </a:pPr>
            <a:r>
              <a:rPr lang="en-IN" dirty="0">
                <a:solidFill>
                  <a:srgbClr val="0070C0"/>
                </a:solidFill>
              </a:rPr>
              <a:t>Sealed envelope containing unused tendered ballot papers</a:t>
            </a:r>
          </a:p>
          <a:p>
            <a:pPr marL="342900" indent="-342900" algn="just">
              <a:buFontTx/>
              <a:buAutoNum type="alphaLcParenR"/>
            </a:pPr>
            <a:endParaRPr lang="en-IN" dirty="0">
              <a:solidFill>
                <a:srgbClr val="0070C0"/>
              </a:solidFill>
            </a:endParaRPr>
          </a:p>
          <a:p>
            <a:pPr marL="342900" indent="-342900" algn="just">
              <a:buFontTx/>
              <a:buAutoNum type="alphaLcParenR"/>
            </a:pPr>
            <a:r>
              <a:rPr lang="en-IN" dirty="0">
                <a:solidFill>
                  <a:srgbClr val="0070C0"/>
                </a:solidFill>
              </a:rPr>
              <a:t>Sealed envelope containing the used tendered ballot papers and the list in form 17 B</a:t>
            </a:r>
          </a:p>
          <a:p>
            <a:pPr marL="342900" indent="-342900" algn="just">
              <a:buFontTx/>
              <a:buAutoNum type="alphaLcParenR"/>
            </a:pPr>
            <a:endParaRPr lang="en-IN" dirty="0">
              <a:solidFill>
                <a:srgbClr val="0070C0"/>
              </a:solidFill>
            </a:endParaRPr>
          </a:p>
          <a:p>
            <a:pPr marL="342900" indent="-342900" algn="just">
              <a:buFontTx/>
              <a:buAutoNum type="alphaLcParenR"/>
            </a:pPr>
            <a:r>
              <a:rPr lang="en-IN" dirty="0">
                <a:solidFill>
                  <a:srgbClr val="0070C0"/>
                </a:solidFill>
              </a:rPr>
              <a:t>e) Sealed envelope including challenged vote in form 14</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52400"/>
            <a:ext cx="7010400" cy="4616648"/>
          </a:xfrm>
          <a:prstGeom prst="rect">
            <a:avLst/>
          </a:prstGeom>
          <a:solidFill>
            <a:srgbClr val="FFFF00"/>
          </a:solidFill>
        </p:spPr>
        <p:txBody>
          <a:bodyPr wrap="square">
            <a:spAutoFit/>
          </a:bodyPr>
          <a:lstStyle/>
          <a:p>
            <a:r>
              <a:rPr lang="en-US" b="1" dirty="0">
                <a:solidFill>
                  <a:prstClr val="black"/>
                </a:solidFill>
              </a:rPr>
              <a:t>Fourth Packet (Non-Statutory Cover )</a:t>
            </a:r>
            <a:r>
              <a:rPr lang="en-US" sz="1200" dirty="0">
                <a:solidFill>
                  <a:prstClr val="black"/>
                </a:solidFill>
              </a:rPr>
              <a:t>	</a:t>
            </a:r>
            <a:r>
              <a:rPr lang="en-US" sz="1200" b="1" dirty="0">
                <a:solidFill>
                  <a:prstClr val="black"/>
                </a:solidFill>
              </a:rPr>
              <a:t>- Yellow</a:t>
            </a:r>
          </a:p>
          <a:p>
            <a:r>
              <a:rPr lang="en-US" sz="1200" b="1" dirty="0">
                <a:solidFill>
                  <a:prstClr val="black"/>
                </a:solidFill>
              </a:rPr>
              <a:t>	</a:t>
            </a:r>
          </a:p>
          <a:p>
            <a:r>
              <a:rPr lang="en-US" sz="1200" dirty="0">
                <a:solidFill>
                  <a:prstClr val="black"/>
                </a:solidFill>
              </a:rPr>
              <a:t>a)Envelope containing the copy or copies of electoral roll (other than the marked copy)</a:t>
            </a:r>
          </a:p>
          <a:p>
            <a:endParaRPr lang="en-US" sz="1200" dirty="0">
              <a:solidFill>
                <a:prstClr val="black"/>
              </a:solidFill>
            </a:endParaRPr>
          </a:p>
          <a:p>
            <a:r>
              <a:rPr lang="en-US" sz="1200" dirty="0">
                <a:solidFill>
                  <a:prstClr val="black"/>
                </a:solidFill>
              </a:rPr>
              <a:t>b)Envelope containing the appointment letters of Polling Agents in Form 10</a:t>
            </a:r>
          </a:p>
          <a:p>
            <a:endParaRPr lang="en-US" sz="1200" dirty="0">
              <a:solidFill>
                <a:prstClr val="black"/>
              </a:solidFill>
            </a:endParaRPr>
          </a:p>
          <a:p>
            <a:r>
              <a:rPr lang="en-US" sz="1200" dirty="0">
                <a:solidFill>
                  <a:prstClr val="black"/>
                </a:solidFill>
              </a:rPr>
              <a:t>c)Envelope containing the election duty certiﬁcates in Form 12- B</a:t>
            </a:r>
          </a:p>
          <a:p>
            <a:endParaRPr lang="en-US" sz="1200" dirty="0">
              <a:solidFill>
                <a:prstClr val="black"/>
              </a:solidFill>
            </a:endParaRPr>
          </a:p>
          <a:p>
            <a:r>
              <a:rPr lang="en-US" sz="1200" dirty="0">
                <a:solidFill>
                  <a:prstClr val="black"/>
                </a:solidFill>
              </a:rPr>
              <a:t>d)Envelope containing declarations by Presiding Oﬃcer</a:t>
            </a:r>
          </a:p>
          <a:p>
            <a:endParaRPr lang="en-US" sz="1200" dirty="0">
              <a:solidFill>
                <a:prstClr val="black"/>
              </a:solidFill>
            </a:endParaRPr>
          </a:p>
          <a:p>
            <a:r>
              <a:rPr lang="en-US" sz="1200" dirty="0">
                <a:solidFill>
                  <a:prstClr val="black"/>
                </a:solidFill>
              </a:rPr>
              <a:t>e)Envelope  containing  receipt  book  and  cash  if  any,  in  respect  of challenged votes</a:t>
            </a:r>
          </a:p>
          <a:p>
            <a:endParaRPr lang="en-US" sz="1200" dirty="0">
              <a:solidFill>
                <a:prstClr val="black"/>
              </a:solidFill>
            </a:endParaRPr>
          </a:p>
          <a:p>
            <a:r>
              <a:rPr lang="en-US" sz="1200" dirty="0">
                <a:solidFill>
                  <a:prstClr val="black"/>
                </a:solidFill>
              </a:rPr>
              <a:t>f)Envelope containing the declarations obtained from electors as to their age and the list of such electors who have refused to make declaration as to their age</a:t>
            </a:r>
          </a:p>
          <a:p>
            <a:endParaRPr lang="en-US" sz="1200" dirty="0">
              <a:solidFill>
                <a:prstClr val="black"/>
              </a:solidFill>
            </a:endParaRPr>
          </a:p>
          <a:p>
            <a:r>
              <a:rPr lang="en-US" sz="1200" dirty="0">
                <a:solidFill>
                  <a:prstClr val="black"/>
                </a:solidFill>
              </a:rPr>
              <a:t>g)Envelope containing unused and damaged paper seals and special tags</a:t>
            </a:r>
          </a:p>
          <a:p>
            <a:endParaRPr lang="en-US" sz="1200" dirty="0">
              <a:solidFill>
                <a:prstClr val="black"/>
              </a:solidFill>
            </a:endParaRPr>
          </a:p>
          <a:p>
            <a:r>
              <a:rPr lang="en-US" sz="1200" dirty="0">
                <a:solidFill>
                  <a:prstClr val="black"/>
                </a:solidFill>
              </a:rPr>
              <a:t>h)Envelope containing unused voter’s slips</a:t>
            </a:r>
          </a:p>
          <a:p>
            <a:endParaRPr lang="en-US" sz="1200" dirty="0">
              <a:solidFill>
                <a:prstClr val="black"/>
              </a:solidFill>
            </a:endParaRPr>
          </a:p>
          <a:p>
            <a:r>
              <a:rPr lang="en-US" sz="1200" dirty="0">
                <a:solidFill>
                  <a:prstClr val="black"/>
                </a:solidFill>
              </a:rPr>
              <a:t>I)Envelope  containing  Form  of  Declaration  by  elector  under  49MA (Test Vote)</a:t>
            </a:r>
          </a:p>
          <a:p>
            <a:endParaRPr lang="en-US" sz="1200" dirty="0">
              <a:solidFill>
                <a:prstClr val="black"/>
              </a:solidFill>
            </a:endParaRPr>
          </a:p>
          <a:p>
            <a:r>
              <a:rPr lang="en-US" sz="1200" dirty="0">
                <a:solidFill>
                  <a:prstClr val="black"/>
                </a:solidFill>
              </a:rPr>
              <a:t>j)Envelope containing Form of Declaration by elector whose name is in ASD list</a:t>
            </a:r>
          </a:p>
          <a:p>
            <a:endParaRPr lang="en-US" sz="1200" dirty="0">
              <a:solidFill>
                <a:prstClr val="black"/>
              </a:solidFill>
            </a:endParaRPr>
          </a:p>
          <a:p>
            <a:r>
              <a:rPr lang="en-US" sz="1200" dirty="0">
                <a:solidFill>
                  <a:prstClr val="black"/>
                </a:solidFill>
              </a:rPr>
              <a:t>k)Envelope containing letter of complaint to SHO</a:t>
            </a:r>
          </a:p>
        </p:txBody>
      </p:sp>
      <p:pic>
        <p:nvPicPr>
          <p:cNvPr id="3" name="image922.png"/>
          <p:cNvPicPr>
            <a:picLocks noChangeAspect="1"/>
          </p:cNvPicPr>
          <p:nvPr/>
        </p:nvPicPr>
        <p:blipFill>
          <a:blip r:embed="rId2" cstate="print"/>
          <a:stretch>
            <a:fillRect/>
          </a:stretch>
        </p:blipFill>
        <p:spPr>
          <a:xfrm>
            <a:off x="609600" y="5029200"/>
            <a:ext cx="5867400" cy="31432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127373"/>
            <a:ext cx="6705600" cy="2308324"/>
          </a:xfrm>
          <a:prstGeom prst="rect">
            <a:avLst/>
          </a:prstGeom>
          <a:solidFill>
            <a:schemeClr val="accent6"/>
          </a:solidFill>
        </p:spPr>
        <p:txBody>
          <a:bodyPr wrap="square">
            <a:spAutoFit/>
          </a:bodyPr>
          <a:lstStyle/>
          <a:p>
            <a:r>
              <a:rPr lang="en-US" dirty="0" err="1">
                <a:solidFill>
                  <a:prstClr val="black"/>
                </a:solidFill>
              </a:rPr>
              <a:t>a.Handbook</a:t>
            </a:r>
            <a:r>
              <a:rPr lang="en-US" dirty="0">
                <a:solidFill>
                  <a:prstClr val="black"/>
                </a:solidFill>
              </a:rPr>
              <a:t> for Presiding Oﬃcer, </a:t>
            </a:r>
          </a:p>
          <a:p>
            <a:r>
              <a:rPr lang="en-US" dirty="0">
                <a:solidFill>
                  <a:prstClr val="black"/>
                </a:solidFill>
              </a:rPr>
              <a:t>   Manual of Electronic Voting Machine and VVPAT, </a:t>
            </a:r>
          </a:p>
          <a:p>
            <a:r>
              <a:rPr lang="en-US" dirty="0">
                <a:solidFill>
                  <a:prstClr val="black"/>
                </a:solidFill>
              </a:rPr>
              <a:t>   instructions  etc.</a:t>
            </a:r>
          </a:p>
          <a:p>
            <a:endParaRPr lang="en-US" dirty="0">
              <a:solidFill>
                <a:prstClr val="black"/>
              </a:solidFill>
            </a:endParaRPr>
          </a:p>
          <a:p>
            <a:r>
              <a:rPr lang="en-US" dirty="0" err="1">
                <a:solidFill>
                  <a:prstClr val="black"/>
                </a:solidFill>
              </a:rPr>
              <a:t>b.Used</a:t>
            </a:r>
            <a:r>
              <a:rPr lang="en-US" dirty="0">
                <a:solidFill>
                  <a:prstClr val="black"/>
                </a:solidFill>
              </a:rPr>
              <a:t> and remaining Indelible ink set </a:t>
            </a:r>
          </a:p>
          <a:p>
            <a:endParaRPr lang="en-US" dirty="0">
              <a:solidFill>
                <a:prstClr val="black"/>
              </a:solidFill>
            </a:endParaRPr>
          </a:p>
          <a:p>
            <a:r>
              <a:rPr lang="en-US" dirty="0" err="1">
                <a:solidFill>
                  <a:prstClr val="black"/>
                </a:solidFill>
              </a:rPr>
              <a:t>c.Used</a:t>
            </a:r>
            <a:r>
              <a:rPr lang="en-US" dirty="0">
                <a:solidFill>
                  <a:prstClr val="black"/>
                </a:solidFill>
              </a:rPr>
              <a:t> Stamp pad (Brown </a:t>
            </a:r>
            <a:r>
              <a:rPr lang="en-US" dirty="0" err="1">
                <a:solidFill>
                  <a:prstClr val="black"/>
                </a:solidFill>
              </a:rPr>
              <a:t>colour</a:t>
            </a:r>
            <a:r>
              <a:rPr lang="en-US" dirty="0">
                <a:solidFill>
                  <a:prstClr val="black"/>
                </a:solidFill>
              </a:rPr>
              <a:t>)</a:t>
            </a:r>
          </a:p>
          <a:p>
            <a:r>
              <a:rPr lang="en-US" dirty="0">
                <a:solidFill>
                  <a:prstClr val="black"/>
                </a:solidFill>
              </a:rPr>
              <a:t>	</a:t>
            </a:r>
          </a:p>
        </p:txBody>
      </p:sp>
      <p:sp>
        <p:nvSpPr>
          <p:cNvPr id="5" name="TextBox 4"/>
          <p:cNvSpPr txBox="1"/>
          <p:nvPr/>
        </p:nvSpPr>
        <p:spPr>
          <a:xfrm>
            <a:off x="1066800" y="381000"/>
            <a:ext cx="4648200" cy="369332"/>
          </a:xfrm>
          <a:prstGeom prst="rect">
            <a:avLst/>
          </a:prstGeom>
          <a:noFill/>
        </p:spPr>
        <p:txBody>
          <a:bodyPr wrap="square" rtlCol="0">
            <a:spAutoFit/>
          </a:bodyPr>
          <a:lstStyle/>
          <a:p>
            <a:pPr algn="ctr"/>
            <a:r>
              <a:rPr lang="en-IN" b="1" dirty="0">
                <a:solidFill>
                  <a:prstClr val="black"/>
                </a:solidFill>
              </a:rPr>
              <a:t>Fifth Packet (Brown)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Sixth Packet (Blue colour)</a:t>
            </a:r>
          </a:p>
        </p:txBody>
      </p:sp>
      <p:sp>
        <p:nvSpPr>
          <p:cNvPr id="3" name="Content Placeholder 2"/>
          <p:cNvSpPr>
            <a:spLocks noGrp="1"/>
          </p:cNvSpPr>
          <p:nvPr>
            <p:ph idx="1"/>
          </p:nvPr>
        </p:nvSpPr>
        <p:spPr>
          <a:xfrm>
            <a:off x="365125" y="1279524"/>
            <a:ext cx="6584950" cy="4054475"/>
          </a:xfrm>
          <a:solidFill>
            <a:srgbClr val="00B0F0"/>
          </a:solidFill>
        </p:spPr>
        <p:txBody>
          <a:bodyPr/>
          <a:lstStyle/>
          <a:p>
            <a:pPr marL="0" lvl="0" indent="0" algn="just">
              <a:buNone/>
            </a:pPr>
            <a:r>
              <a:rPr lang="en-US" sz="2800" dirty="0">
                <a:solidFill>
                  <a:prstClr val="black"/>
                </a:solidFill>
              </a:rPr>
              <a:t>a)Candidate Information Booklet</a:t>
            </a:r>
          </a:p>
          <a:p>
            <a:pPr marL="0" lvl="0" indent="0" algn="just">
              <a:buNone/>
            </a:pPr>
            <a:r>
              <a:rPr lang="en-US" sz="2800" dirty="0">
                <a:solidFill>
                  <a:prstClr val="black"/>
                </a:solidFill>
              </a:rPr>
              <a:t>b)Other unused forms</a:t>
            </a:r>
          </a:p>
          <a:p>
            <a:pPr marL="0" lvl="0" indent="0" algn="just">
              <a:buNone/>
            </a:pPr>
            <a:r>
              <a:rPr lang="en-US" sz="2800" dirty="0">
                <a:solidFill>
                  <a:prstClr val="black"/>
                </a:solidFill>
              </a:rPr>
              <a:t>c)Metal seal of the Presiding Oﬃcer</a:t>
            </a:r>
          </a:p>
          <a:p>
            <a:pPr marL="0" lvl="0" indent="0" algn="just">
              <a:buNone/>
            </a:pPr>
            <a:r>
              <a:rPr lang="en-US" sz="2800" dirty="0">
                <a:solidFill>
                  <a:prstClr val="black"/>
                </a:solidFill>
              </a:rPr>
              <a:t>d)The arrow cross-mark rubber stamp for marking tendered ballot papers;</a:t>
            </a:r>
          </a:p>
          <a:p>
            <a:pPr marL="0" lvl="0" indent="0" algn="just">
              <a:buNone/>
            </a:pPr>
            <a:r>
              <a:rPr lang="en-US" sz="2800" dirty="0">
                <a:solidFill>
                  <a:prstClr val="black"/>
                </a:solidFill>
              </a:rPr>
              <a:t>e)Cup for setting the indelible ink.</a:t>
            </a:r>
          </a:p>
          <a:p>
            <a:pPr marL="0" lvl="0" indent="0" algn="just">
              <a:buNone/>
            </a:pPr>
            <a:r>
              <a:rPr lang="en-US" sz="2800" dirty="0">
                <a:solidFill>
                  <a:prstClr val="black"/>
                </a:solidFill>
              </a:rPr>
              <a:t>f)All the other items, if any, should be packed into the Fifth packet (colored Blue).</a:t>
            </a:r>
            <a:endParaRPr lang="en-IN" sz="2800" dirty="0">
              <a:solidFill>
                <a:prstClr val="black"/>
              </a:solidFill>
            </a:endParaRPr>
          </a:p>
          <a:p>
            <a:pPr marL="0" indent="0" algn="just">
              <a:buNone/>
            </a:pPr>
            <a:endParaRPr lang="en-IN"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59105" y="487680"/>
            <a:ext cx="6412865" cy="4551045"/>
          </a:xfrm>
          <a:prstGeom prst="ellipse">
            <a:avLst/>
          </a:prstGeom>
        </p:spPr>
        <p:style>
          <a:lnRef idx="0">
            <a:schemeClr val="accent3"/>
          </a:lnRef>
          <a:fillRef idx="3">
            <a:schemeClr val="accent3"/>
          </a:fillRef>
          <a:effectRef idx="3">
            <a:schemeClr val="accent3"/>
          </a:effectRef>
          <a:fontRef idx="minor">
            <a:schemeClr val="lt1"/>
          </a:fontRef>
        </p:style>
        <p:txBody>
          <a:bodyPr lIns="73152" tIns="36576" rIns="73152" bIns="36576" anchor="ctr"/>
          <a:lstStyle/>
          <a:p>
            <a:pPr algn="ctr" eaLnBrk="1" hangingPunct="1">
              <a:defRPr/>
            </a:pPr>
            <a:r>
              <a:rPr lang="en-IN" altLang="en-US" sz="3500" b="1" dirty="0">
                <a:solidFill>
                  <a:schemeClr val="bg1"/>
                </a:solidFill>
              </a:rPr>
              <a:t>ACTIVITIES AT </a:t>
            </a:r>
            <a:r>
              <a:rPr lang="en-US" sz="3500" b="1" dirty="0">
                <a:solidFill>
                  <a:schemeClr val="bg1"/>
                </a:solidFill>
              </a:rPr>
              <a:t>RECEIVING CENTRE</a:t>
            </a:r>
            <a:endParaRPr lang="en-US" sz="3200" b="1" dirty="0">
              <a:solidFill>
                <a:schemeClr val="bg1"/>
              </a:solidFill>
            </a:endParaRPr>
          </a:p>
        </p:txBody>
      </p:sp>
      <p:cxnSp>
        <p:nvCxnSpPr>
          <p:cNvPr id="4" name="Straight Connector 3"/>
          <p:cNvCxnSpPr/>
          <p:nvPr/>
        </p:nvCxnSpPr>
        <p:spPr>
          <a:xfrm flipV="1">
            <a:off x="792163" y="3292475"/>
            <a:ext cx="1706562" cy="1157288"/>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6934200" cy="533400"/>
          </a:xfrm>
        </p:spPr>
        <p:txBody>
          <a:bodyPr>
            <a:noAutofit/>
          </a:bodyPr>
          <a:lstStyle/>
          <a:p>
            <a:r>
              <a:rPr lang="en-US" sz="2400" b="1" dirty="0">
                <a:solidFill>
                  <a:srgbClr val="00B0F0"/>
                </a:solidFill>
              </a:rPr>
              <a:t>Management of receipt of voting materials</a:t>
            </a:r>
            <a:endParaRPr lang="en-IN" sz="2400" b="1" dirty="0">
              <a:solidFill>
                <a:srgbClr val="00B0F0"/>
              </a:solidFill>
            </a:endParaRPr>
          </a:p>
        </p:txBody>
      </p:sp>
      <p:sp>
        <p:nvSpPr>
          <p:cNvPr id="3" name="Content Placeholder 2"/>
          <p:cNvSpPr>
            <a:spLocks noGrp="1"/>
          </p:cNvSpPr>
          <p:nvPr>
            <p:ph idx="1"/>
          </p:nvPr>
        </p:nvSpPr>
        <p:spPr>
          <a:xfrm>
            <a:off x="1" y="761999"/>
            <a:ext cx="7115502" cy="4631095"/>
          </a:xfrm>
        </p:spPr>
        <p:txBody>
          <a:bodyPr>
            <a:noAutofit/>
          </a:bodyPr>
          <a:lstStyle/>
          <a:p>
            <a:r>
              <a:rPr lang="en-US" sz="1800" dirty="0"/>
              <a:t>There will be provision for receiving voting materials by setting up counters for specific number of polling stations.</a:t>
            </a:r>
            <a:endParaRPr lang="en-IN" sz="1800" dirty="0"/>
          </a:p>
          <a:p>
            <a:r>
              <a:rPr lang="en-US" sz="1800" dirty="0">
                <a:solidFill>
                  <a:srgbClr val="C00000"/>
                </a:solidFill>
              </a:rPr>
              <a:t>Various items will be received as per the checklist</a:t>
            </a:r>
            <a:r>
              <a:rPr lang="en-US" sz="1800" dirty="0"/>
              <a:t>.</a:t>
            </a:r>
            <a:endParaRPr lang="en-IN" sz="1800" dirty="0">
              <a:solidFill>
                <a:srgbClr val="C00000"/>
              </a:solidFill>
            </a:endParaRPr>
          </a:p>
          <a:p>
            <a:r>
              <a:rPr lang="en-US" sz="1800" dirty="0"/>
              <a:t>The staff who is receiving the items will take the items only after checking it carefully.</a:t>
            </a:r>
          </a:p>
          <a:p>
            <a:pPr algn="just">
              <a:spcBef>
                <a:spcPts val="0"/>
              </a:spcBef>
            </a:pPr>
            <a:r>
              <a:rPr lang="en-US" sz="1800" dirty="0">
                <a:solidFill>
                  <a:srgbClr val="C00000"/>
                </a:solidFill>
              </a:rPr>
              <a:t>Whether polling materials of that same polling station be deposited at that counter or not?</a:t>
            </a:r>
            <a:endParaRPr lang="en-IN" sz="1800" dirty="0">
              <a:solidFill>
                <a:srgbClr val="C00000"/>
              </a:solidFill>
            </a:endParaRPr>
          </a:p>
          <a:p>
            <a:pPr marL="0" algn="just">
              <a:spcBef>
                <a:spcPts val="0"/>
              </a:spcBef>
            </a:pPr>
            <a:r>
              <a:rPr lang="en-IN" sz="1800" dirty="0"/>
              <a:t>BU/CU/VVPAT is sealed.</a:t>
            </a:r>
          </a:p>
          <a:p>
            <a:pPr marL="0" algn="just">
              <a:spcBef>
                <a:spcPts val="0"/>
              </a:spcBef>
            </a:pPr>
            <a:r>
              <a:rPr lang="en-US" sz="1800" dirty="0">
                <a:solidFill>
                  <a:srgbClr val="C00000"/>
                </a:solidFill>
              </a:rPr>
              <a:t>Match number of BU/CU/VVPAT as per EVM Receipt Register.</a:t>
            </a:r>
            <a:endParaRPr lang="en-IN" sz="1800" dirty="0">
              <a:solidFill>
                <a:srgbClr val="C00000"/>
              </a:solidFill>
            </a:endParaRPr>
          </a:p>
          <a:p>
            <a:pPr marL="0" algn="just">
              <a:spcBef>
                <a:spcPts val="0"/>
              </a:spcBef>
            </a:pPr>
            <a:r>
              <a:rPr lang="en-US" sz="1800" dirty="0"/>
              <a:t>EVM Receipt Register must bears the signature of the Presiding Officer.</a:t>
            </a:r>
            <a:endParaRPr lang="en-IN" sz="1800" dirty="0"/>
          </a:p>
          <a:p>
            <a:pPr marL="0" algn="just">
              <a:spcBef>
                <a:spcPts val="0"/>
              </a:spcBef>
            </a:pPr>
            <a:r>
              <a:rPr lang="en-US" sz="1800" dirty="0">
                <a:solidFill>
                  <a:srgbClr val="C00000"/>
                </a:solidFill>
              </a:rPr>
              <a:t>Votes mentioned in 17C matches with 17A.</a:t>
            </a:r>
          </a:p>
          <a:p>
            <a:pPr marL="0" algn="just">
              <a:spcBef>
                <a:spcPts val="0"/>
              </a:spcBef>
            </a:pPr>
            <a:r>
              <a:rPr lang="en-US" sz="1800" dirty="0"/>
              <a:t>Presiding Officer's diary is duly filled and VISIT SHEET is attached.</a:t>
            </a:r>
            <a:endParaRPr lang="en-IN" sz="1800" dirty="0"/>
          </a:p>
          <a:p>
            <a:r>
              <a:rPr lang="en-US" sz="1800" dirty="0"/>
              <a:t>Polling agents are given 17C.</a:t>
            </a:r>
            <a:endParaRPr lang="en-US" sz="1800" dirty="0">
              <a:solidFill>
                <a:srgbClr val="C00000"/>
              </a:solidFill>
            </a:endParaRPr>
          </a:p>
          <a:p>
            <a:pPr marL="0" algn="just">
              <a:spcBef>
                <a:spcPts val="0"/>
              </a:spcBef>
            </a:pPr>
            <a:r>
              <a:rPr lang="en-US" sz="1800" dirty="0"/>
              <a:t>Mock Poll Ballot Slip </a:t>
            </a:r>
            <a:r>
              <a:rPr lang="en-US" sz="1800" strike="sngStrike" dirty="0">
                <a:solidFill>
                  <a:srgbClr val="C00000"/>
                </a:solidFill>
              </a:rPr>
              <a:t>Plastic Box </a:t>
            </a:r>
            <a:r>
              <a:rPr lang="en-US" sz="1800" dirty="0">
                <a:solidFill>
                  <a:srgbClr val="00B050"/>
                </a:solidFill>
              </a:rPr>
              <a:t>Envelope I</a:t>
            </a:r>
            <a:endParaRPr lang="en-IN" sz="1800" dirty="0">
              <a:solidFill>
                <a:srgbClr val="00B050"/>
              </a:solidFill>
            </a:endParaRPr>
          </a:p>
          <a:p>
            <a:pPr marL="0" algn="just">
              <a:spcBef>
                <a:spcPts val="0"/>
              </a:spcBef>
            </a:pPr>
            <a:endParaRPr lang="en-IN" sz="1200" dirty="0"/>
          </a:p>
          <a:p>
            <a:pPr marL="0" algn="just">
              <a:spcBef>
                <a:spcPts val="0"/>
              </a:spcBef>
            </a:pPr>
            <a:endParaRPr lang="en-IN" sz="1200" dirty="0"/>
          </a:p>
          <a:p>
            <a:pPr marL="0" algn="just">
              <a:spcBef>
                <a:spcPts val="0"/>
              </a:spcBef>
            </a:pPr>
            <a:endParaRPr lang="en-IN" sz="12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533400"/>
            <a:ext cx="6667549" cy="4000528"/>
          </a:xfrm>
        </p:spPr>
        <p:txBody>
          <a:bodyPr>
            <a:noAutofit/>
          </a:bodyPr>
          <a:lstStyle/>
          <a:p>
            <a:r>
              <a:rPr lang="en-US" sz="1800" dirty="0"/>
              <a:t>Additional Format Report of the Presiding Officer has been submitted</a:t>
            </a:r>
          </a:p>
          <a:p>
            <a:r>
              <a:rPr lang="en-US" sz="1800" dirty="0"/>
              <a:t>Diary of the Presiding Officer - 1 copy, without seal.</a:t>
            </a:r>
          </a:p>
          <a:p>
            <a:pPr algn="just"/>
            <a:r>
              <a:rPr lang="en-GB" sz="1800" dirty="0"/>
              <a:t>Form 17C- </a:t>
            </a:r>
            <a:r>
              <a:rPr lang="en-US" sz="1800" dirty="0"/>
              <a:t>2 copies, one sealed and the other without seal.</a:t>
            </a:r>
            <a:endParaRPr lang="en-IN" sz="1800" dirty="0"/>
          </a:p>
          <a:p>
            <a:pPr lvl="0" algn="just"/>
            <a:r>
              <a:rPr lang="en-US" sz="1800" dirty="0"/>
              <a:t>Declaration or Annexure VII of the Presiding Officer - 1 copy, without seal. </a:t>
            </a:r>
          </a:p>
          <a:p>
            <a:pPr lvl="0" algn="just"/>
            <a:r>
              <a:rPr lang="en-GB" sz="1800" dirty="0"/>
              <a:t>VISIT SHEET-  1 </a:t>
            </a:r>
            <a:r>
              <a:rPr lang="en-US" sz="1800" dirty="0"/>
              <a:t>copy, without seal</a:t>
            </a:r>
            <a:endParaRPr lang="en-IN" sz="1800" dirty="0"/>
          </a:p>
          <a:p>
            <a:pPr lvl="0" algn="just"/>
            <a:r>
              <a:rPr lang="en-GB" sz="1800" dirty="0">
                <a:solidFill>
                  <a:srgbClr val="C00000"/>
                </a:solidFill>
              </a:rPr>
              <a:t>PS-05- 1</a:t>
            </a:r>
            <a:r>
              <a:rPr lang="en-US" sz="1800" dirty="0"/>
              <a:t> copy, without seal</a:t>
            </a:r>
            <a:endParaRPr lang="en-US" sz="1800" dirty="0">
              <a:solidFill>
                <a:srgbClr val="C00000"/>
              </a:solidFill>
            </a:endParaRPr>
          </a:p>
          <a:p>
            <a:pPr lvl="0" algn="just"/>
            <a:r>
              <a:rPr lang="en-IN" sz="1800" dirty="0"/>
              <a:t>17A</a:t>
            </a:r>
          </a:p>
          <a:p>
            <a:pPr lvl="0" algn="just"/>
            <a:r>
              <a:rPr lang="en-IN" sz="1800" dirty="0">
                <a:solidFill>
                  <a:srgbClr val="C00000"/>
                </a:solidFill>
              </a:rPr>
              <a:t>16 PT OBSERVER REPORT</a:t>
            </a:r>
          </a:p>
          <a:p>
            <a:pPr lvl="0" algn="just"/>
            <a:r>
              <a:rPr lang="en-IN" sz="1800" dirty="0" err="1"/>
              <a:t>Pr.O’s</a:t>
            </a:r>
            <a:r>
              <a:rPr lang="en-IN" sz="1800" dirty="0"/>
              <a:t> Report Part 1 &amp; 3 must. 2, 4, 5 (If applicable) </a:t>
            </a:r>
          </a:p>
          <a:p>
            <a:pPr lvl="0" algn="just"/>
            <a:r>
              <a:rPr lang="en-IN" sz="1800" dirty="0">
                <a:solidFill>
                  <a:srgbClr val="C00000"/>
                </a:solidFill>
              </a:rPr>
              <a:t>LOG SHEET OF CAMERA</a:t>
            </a:r>
          </a:p>
          <a:p>
            <a:pPr lvl="0" algn="just"/>
            <a:r>
              <a:rPr lang="en-IN" sz="1800" dirty="0"/>
              <a:t>POLLING AGENT MOVEMENT SHEET </a:t>
            </a:r>
          </a:p>
          <a:p>
            <a:pPr lvl="0" algn="just"/>
            <a:r>
              <a:rPr lang="en-IN" sz="1800" dirty="0">
                <a:solidFill>
                  <a:srgbClr val="C00000"/>
                </a:solidFill>
              </a:rPr>
              <a:t>FORM 14A</a:t>
            </a:r>
            <a:r>
              <a:rPr lang="en-US" sz="1800" dirty="0"/>
              <a:t>.</a:t>
            </a:r>
          </a:p>
          <a:p>
            <a:pPr lvl="0" algn="just"/>
            <a:r>
              <a:rPr lang="en-IN" altLang="en-US" sz="1800" b="1" dirty="0">
                <a:highlight>
                  <a:srgbClr val="FFFF00"/>
                </a:highlight>
              </a:rPr>
              <a:t>Scrutiny sheet</a:t>
            </a:r>
            <a:endParaRPr lang="en-US" sz="1800" b="1" dirty="0">
              <a:highlight>
                <a:srgbClr val="FFFF00"/>
              </a:highlight>
            </a:endParaRPr>
          </a:p>
          <a:p>
            <a:pPr>
              <a:buNone/>
            </a:pPr>
            <a:endParaRPr lang="en-US" sz="1800" dirty="0"/>
          </a:p>
          <a:p>
            <a:pPr>
              <a:buNone/>
            </a:pPr>
            <a:endParaRPr lang="en-IN" sz="1800" dirty="0"/>
          </a:p>
        </p:txBody>
      </p:sp>
      <p:sp>
        <p:nvSpPr>
          <p:cNvPr id="2" name="Text Box 1"/>
          <p:cNvSpPr txBox="1"/>
          <p:nvPr/>
        </p:nvSpPr>
        <p:spPr>
          <a:xfrm>
            <a:off x="5451475" y="3352800"/>
            <a:ext cx="1764665" cy="1753235"/>
          </a:xfrm>
          <a:prstGeom prst="rect">
            <a:avLst/>
          </a:prstGeom>
          <a:solidFill>
            <a:srgbClr val="FF0000"/>
          </a:solidFill>
        </p:spPr>
        <p:txBody>
          <a:bodyPr wrap="square" rtlCol="0">
            <a:spAutoFit/>
          </a:bodyPr>
          <a:lstStyle/>
          <a:p>
            <a:pPr algn="just"/>
            <a:r>
              <a:rPr lang="en-IN" altLang="en-US"/>
              <a:t>Plan safe departure of PP after deposition of materials at RC.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89" y="0"/>
            <a:ext cx="6933876" cy="364584"/>
          </a:xfrm>
        </p:spPr>
        <p:txBody>
          <a:bodyPr/>
          <a:lstStyle/>
          <a:p>
            <a:r>
              <a:rPr lang="en-IN" sz="1800" dirty="0">
                <a:solidFill>
                  <a:srgbClr val="00B0F0"/>
                </a:solidFill>
              </a:rPr>
              <a:t>New packet arrangement for RC</a:t>
            </a:r>
          </a:p>
        </p:txBody>
      </p:sp>
      <p:graphicFrame>
        <p:nvGraphicFramePr>
          <p:cNvPr id="4" name="Table 3"/>
          <p:cNvGraphicFramePr>
            <a:graphicFrameLocks noGrp="1"/>
          </p:cNvGraphicFramePr>
          <p:nvPr/>
        </p:nvGraphicFramePr>
        <p:xfrm>
          <a:off x="152400" y="301625"/>
          <a:ext cx="7047865" cy="4568825"/>
        </p:xfrm>
        <a:graphic>
          <a:graphicData uri="http://schemas.openxmlformats.org/drawingml/2006/table">
            <a:tbl>
              <a:tblPr firstRow="1" bandRow="1">
                <a:tableStyleId>{5C22544A-7EE6-4342-B048-85BDC9FD1C3A}</a:tableStyleId>
              </a:tblPr>
              <a:tblGrid>
                <a:gridCol w="678180">
                  <a:extLst>
                    <a:ext uri="{9D8B030D-6E8A-4147-A177-3AD203B41FA5}">
                      <a16:colId xmlns:a16="http://schemas.microsoft.com/office/drawing/2014/main" val="20000"/>
                    </a:ext>
                  </a:extLst>
                </a:gridCol>
                <a:gridCol w="779780">
                  <a:extLst>
                    <a:ext uri="{9D8B030D-6E8A-4147-A177-3AD203B41FA5}">
                      <a16:colId xmlns:a16="http://schemas.microsoft.com/office/drawing/2014/main" val="20001"/>
                    </a:ext>
                  </a:extLst>
                </a:gridCol>
                <a:gridCol w="1280160">
                  <a:extLst>
                    <a:ext uri="{9D8B030D-6E8A-4147-A177-3AD203B41FA5}">
                      <a16:colId xmlns:a16="http://schemas.microsoft.com/office/drawing/2014/main" val="20002"/>
                    </a:ext>
                  </a:extLst>
                </a:gridCol>
                <a:gridCol w="506730">
                  <a:extLst>
                    <a:ext uri="{9D8B030D-6E8A-4147-A177-3AD203B41FA5}">
                      <a16:colId xmlns:a16="http://schemas.microsoft.com/office/drawing/2014/main" val="20003"/>
                    </a:ext>
                  </a:extLst>
                </a:gridCol>
                <a:gridCol w="3803015">
                  <a:extLst>
                    <a:ext uri="{9D8B030D-6E8A-4147-A177-3AD203B41FA5}">
                      <a16:colId xmlns:a16="http://schemas.microsoft.com/office/drawing/2014/main" val="20004"/>
                    </a:ext>
                  </a:extLst>
                </a:gridCol>
              </a:tblGrid>
              <a:tr h="286385">
                <a:tc>
                  <a:txBody>
                    <a:bodyPr/>
                    <a:lstStyle/>
                    <a:p>
                      <a:pPr algn="ctr"/>
                      <a:r>
                        <a:rPr lang="en-IN" sz="1120" dirty="0"/>
                        <a:t>Packet</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120" dirty="0"/>
                        <a:t>Colour</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120" dirty="0"/>
                        <a:t>Name of packet</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120" dirty="0"/>
                        <a:t>Item no</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120" dirty="0"/>
                        <a:t>Content</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1975">
                <a:tc>
                  <a:txBody>
                    <a:bodyPr/>
                    <a:lstStyle/>
                    <a:p>
                      <a:pPr algn="ctr"/>
                      <a:r>
                        <a:rPr lang="en-IN" sz="1600" dirty="0"/>
                        <a:t>1st</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White</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EVM Papers</a:t>
                      </a:r>
                    </a:p>
                    <a:p>
                      <a:pPr algn="ctr"/>
                      <a:endParaRPr lang="en-US" sz="120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3</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17C, </a:t>
                      </a:r>
                      <a:r>
                        <a:rPr lang="en-IN" sz="1600" dirty="0" err="1"/>
                        <a:t>Pr.O</a:t>
                      </a:r>
                      <a:r>
                        <a:rPr lang="en-IN" sz="1600" dirty="0"/>
                        <a:t> report</a:t>
                      </a:r>
                      <a:r>
                        <a:rPr lang="en-IN" sz="1600" baseline="0" dirty="0"/>
                        <a:t> I,II,III and envelop with Mock poll slip</a:t>
                      </a:r>
                      <a:endParaRPr lang="en-IN" sz="160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7500">
                <a:tc>
                  <a:txBody>
                    <a:bodyPr/>
                    <a:lstStyle/>
                    <a:p>
                      <a:pPr algn="ctr"/>
                      <a:r>
                        <a:rPr lang="en-IN" sz="1600" dirty="0"/>
                        <a:t>2nd</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White</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200" dirty="0"/>
                        <a:t>SCRUTINY COVER</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4</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err="1"/>
                        <a:t>Pr.O</a:t>
                      </a:r>
                      <a:r>
                        <a:rPr lang="en-IN" sz="1600" dirty="0"/>
                        <a:t> diary, 17A, 14A, Visit sheet</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21970">
                <a:tc>
                  <a:txBody>
                    <a:bodyPr/>
                    <a:lstStyle/>
                    <a:p>
                      <a:pPr algn="ctr"/>
                      <a:r>
                        <a:rPr lang="en-IN" sz="1600" dirty="0"/>
                        <a:t>3rd</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White</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prstClr val="black"/>
                          </a:solidFill>
                          <a:latin typeface="Arial" panose="020B0604020202020204" pitchFamily="34" charset="0"/>
                        </a:rPr>
                        <a:t>STATUTORY COVERS</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5</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Marked</a:t>
                      </a:r>
                      <a:r>
                        <a:rPr lang="en-IN" sz="1600" baseline="0" dirty="0"/>
                        <a:t> copy, Voter’s slip, used tender ballot &amp;17B, unused tender ballot, Form 14</a:t>
                      </a:r>
                      <a:endParaRPr lang="en-IN" sz="160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36675">
                <a:tc>
                  <a:txBody>
                    <a:bodyPr/>
                    <a:lstStyle/>
                    <a:p>
                      <a:pPr algn="ctr"/>
                      <a:r>
                        <a:rPr lang="en-IN" sz="1600" dirty="0"/>
                        <a:t>4th</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Yellow</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prstClr val="black"/>
                          </a:solidFill>
                          <a:latin typeface="Arial" panose="020B0604020202020204" pitchFamily="34" charset="0"/>
                        </a:rPr>
                        <a:t>NON-STATUTORY COVERS</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11</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Working copy, Form 10, EDC, </a:t>
                      </a:r>
                      <a:r>
                        <a:rPr lang="en-IN" sz="1600" dirty="0" err="1"/>
                        <a:t>Pr.O</a:t>
                      </a:r>
                      <a:r>
                        <a:rPr lang="en-IN" sz="1600" dirty="0"/>
                        <a:t> declaration, receipt book &amp;</a:t>
                      </a:r>
                      <a:r>
                        <a:rPr lang="en-IN" sz="1600" baseline="0" dirty="0"/>
                        <a:t> cash, unused and damaged paper seals and special tags, unused voter’s slip, under age declaration &amp; list, 49MA, ASD declaration, letter to SHO</a:t>
                      </a:r>
                      <a:endParaRPr lang="en-IN" sz="160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71500">
                <a:tc>
                  <a:txBody>
                    <a:bodyPr/>
                    <a:lstStyle/>
                    <a:p>
                      <a:pPr algn="ctr"/>
                      <a:r>
                        <a:rPr lang="en-IN" sz="1600" dirty="0"/>
                        <a:t>5th</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Brown</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prstClr val="black"/>
                          </a:solidFill>
                          <a:latin typeface="Arial" panose="020B0604020202020204" pitchFamily="34" charset="0"/>
                        </a:rPr>
                        <a:t>HANDBOOK/ MANUAL etc.</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3+</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Handbook, instructions- checklist, do’s &amp; don’ts</a:t>
                      </a:r>
                      <a:r>
                        <a:rPr lang="en-IN" sz="1600" baseline="0" dirty="0"/>
                        <a:t> </a:t>
                      </a:r>
                      <a:r>
                        <a:rPr lang="en-IN" sz="1600" baseline="0" dirty="0" err="1"/>
                        <a:t>etc, </a:t>
                      </a:r>
                      <a:r>
                        <a:rPr lang="en-IN" sz="1600" baseline="0" dirty="0"/>
                        <a:t>Indelible ink, stamp pad</a:t>
                      </a:r>
                      <a:endParaRPr lang="en-IN" sz="160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805815">
                <a:tc>
                  <a:txBody>
                    <a:bodyPr/>
                    <a:lstStyle/>
                    <a:p>
                      <a:pPr algn="ctr"/>
                      <a:r>
                        <a:rPr lang="en-IN" sz="1600" dirty="0"/>
                        <a:t>6th</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Blue</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prstClr val="black"/>
                          </a:solidFill>
                          <a:latin typeface="Arial" panose="020B0604020202020204" pitchFamily="34" charset="0"/>
                        </a:rPr>
                        <a:t>OTHER MATERIALS</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5+</a:t>
                      </a:r>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Candidate</a:t>
                      </a:r>
                      <a:r>
                        <a:rPr lang="en-IN" sz="1600" baseline="0" dirty="0"/>
                        <a:t> information booklet, unused forms, Metal seal, Arrow cross mark, Cup of indelible ink</a:t>
                      </a:r>
                      <a:endParaRPr lang="en-IN" sz="160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Rectangle 4"/>
          <p:cNvSpPr/>
          <p:nvPr/>
        </p:nvSpPr>
        <p:spPr>
          <a:xfrm>
            <a:off x="151765" y="4953000"/>
            <a:ext cx="7048500" cy="485140"/>
          </a:xfrm>
          <a:prstGeom prst="rect">
            <a:avLst/>
          </a:prstGeom>
          <a:solidFill>
            <a:srgbClr val="00B050"/>
          </a:solidFill>
        </p:spPr>
        <p:txBody>
          <a:bodyPr wrap="square">
            <a:spAutoFit/>
          </a:bodyPr>
          <a:lstStyle/>
          <a:p>
            <a:pPr algn="just"/>
            <a:r>
              <a:rPr lang="en-US" sz="1280" i="1" dirty="0"/>
              <a:t>All remaining stationery items should be placed back in the respective transparent Cardboard/Carton containers and submitted at the Receipt Center.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3195" y="491490"/>
            <a:ext cx="6920865" cy="440944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3985" y="141605"/>
            <a:ext cx="7065010" cy="519747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01" y="228601"/>
            <a:ext cx="7029499" cy="694677"/>
          </a:xfrm>
        </p:spPr>
        <p:txBody>
          <a:bodyPr>
            <a:normAutofit fontScale="90000"/>
          </a:bodyPr>
          <a:lstStyle/>
          <a:p>
            <a:r>
              <a:rPr lang="en-IN" sz="2700" b="1" dirty="0">
                <a:solidFill>
                  <a:srgbClr val="00B0F0"/>
                </a:solidFill>
              </a:rPr>
              <a:t>SPECIAL COUNTER AT RC</a:t>
            </a:r>
            <a:br>
              <a:rPr lang="en-US" sz="2560" dirty="0"/>
            </a:br>
            <a:r>
              <a:rPr lang="en-US" sz="2560" dirty="0"/>
              <a:t>On top of these counters, the number and name of the specific Polling Station will be written.</a:t>
            </a:r>
            <a:endParaRPr lang="en-IN" b="1" dirty="0">
              <a:solidFill>
                <a:schemeClr val="accent6">
                  <a:lumMod val="50000"/>
                </a:schemeClr>
              </a:solidFill>
            </a:endParaRPr>
          </a:p>
        </p:txBody>
      </p:sp>
      <p:sp>
        <p:nvSpPr>
          <p:cNvPr id="3" name="Content Placeholder 2"/>
          <p:cNvSpPr>
            <a:spLocks noGrp="1"/>
          </p:cNvSpPr>
          <p:nvPr>
            <p:ph idx="1"/>
          </p:nvPr>
        </p:nvSpPr>
        <p:spPr>
          <a:xfrm>
            <a:off x="-304800" y="1143000"/>
            <a:ext cx="7434499" cy="4229130"/>
          </a:xfrm>
        </p:spPr>
        <p:txBody>
          <a:bodyPr>
            <a:normAutofit/>
          </a:bodyPr>
          <a:lstStyle/>
          <a:p>
            <a:pPr marL="723900" algn="just">
              <a:lnSpc>
                <a:spcPct val="130000"/>
              </a:lnSpc>
            </a:pPr>
            <a:r>
              <a:rPr lang="en-US" sz="2100" dirty="0"/>
              <a:t>There will be some special counters where - </a:t>
            </a:r>
          </a:p>
          <a:p>
            <a:pPr marL="855980" indent="-403225" algn="l">
              <a:lnSpc>
                <a:spcPct val="130000"/>
              </a:lnSpc>
              <a:buFont typeface="Wingdings" panose="05000000000000000000" charset="0"/>
              <a:buChar char="v"/>
            </a:pPr>
            <a:r>
              <a:rPr lang="en-US" sz="2100" dirty="0"/>
              <a:t>Any complaints submitted</a:t>
            </a:r>
          </a:p>
          <a:p>
            <a:pPr marL="798195" indent="-346075" algn="l">
              <a:lnSpc>
                <a:spcPct val="130000"/>
              </a:lnSpc>
              <a:buFont typeface="Wingdings" panose="05000000000000000000" charset="0"/>
              <a:buChar char="v"/>
            </a:pPr>
            <a:r>
              <a:rPr lang="en-US" sz="2100" dirty="0"/>
              <a:t> Any significant incidents such as SNATCHING  or destruction of EVMs happened.</a:t>
            </a:r>
          </a:p>
          <a:p>
            <a:pPr marL="798195" indent="-346075" algn="l">
              <a:lnSpc>
                <a:spcPct val="130000"/>
              </a:lnSpc>
              <a:buFont typeface="Wingdings" panose="05000000000000000000" charset="0"/>
              <a:buChar char="v"/>
            </a:pPr>
            <a:r>
              <a:rPr lang="en-US" sz="2100" dirty="0"/>
              <a:t> Replacement of EVM/VVPAT</a:t>
            </a:r>
          </a:p>
          <a:p>
            <a:pPr marL="723900" algn="just">
              <a:lnSpc>
                <a:spcPct val="130000"/>
              </a:lnSpc>
            </a:pPr>
            <a:r>
              <a:rPr lang="en-US" sz="2100" dirty="0"/>
              <a:t>For these booths, the RO will create a separate register and after verifying the documents including EVM/VVPAT, the RO will discuss it with the Observers. After that, the Presiding Officer will be given instructions.</a:t>
            </a:r>
            <a:endParaRPr lang="en-IN" sz="2100" dirty="0"/>
          </a:p>
          <a:p>
            <a:pPr algn="just">
              <a:lnSpc>
                <a:spcPct val="130000"/>
              </a:lnSpc>
              <a:buNone/>
            </a:pPr>
            <a:endParaRPr lang="en-IN" sz="1920" dirty="0"/>
          </a:p>
          <a:p>
            <a:pPr algn="just">
              <a:buNone/>
            </a:pPr>
            <a:endParaRPr lang="en-IN" sz="192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9375" y="406400"/>
            <a:ext cx="6997700" cy="449453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0520" y="139065"/>
            <a:ext cx="6684010" cy="503174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iped Right Arrow 2"/>
          <p:cNvSpPr/>
          <p:nvPr/>
        </p:nvSpPr>
        <p:spPr>
          <a:xfrm>
            <a:off x="457200" y="76200"/>
            <a:ext cx="6705600" cy="4998720"/>
          </a:xfrm>
          <a:prstGeom prst="stripedRightArrow">
            <a:avLst>
              <a:gd name="adj1" fmla="val 50000"/>
              <a:gd name="adj2" fmla="val 50269"/>
            </a:avLst>
          </a:prstGeom>
          <a:solidFill>
            <a:srgbClr val="00B050"/>
          </a:solidFill>
        </p:spPr>
        <p:style>
          <a:lnRef idx="0">
            <a:schemeClr val="accent4"/>
          </a:lnRef>
          <a:fillRef idx="3">
            <a:schemeClr val="accent4"/>
          </a:fillRef>
          <a:effectRef idx="3">
            <a:schemeClr val="accent4"/>
          </a:effectRef>
          <a:fontRef idx="minor">
            <a:schemeClr val="lt1"/>
          </a:fontRef>
        </p:style>
        <p:txBody>
          <a:bodyPr lIns="73152" tIns="36576" rIns="73152" bIns="36576" anchor="ctr"/>
          <a:lstStyle/>
          <a:p>
            <a:pPr algn="ctr" fontAlgn="base">
              <a:spcBef>
                <a:spcPct val="0"/>
              </a:spcBef>
              <a:spcAft>
                <a:spcPct val="0"/>
              </a:spcAft>
              <a:defRPr/>
            </a:pPr>
            <a:endParaRPr lang="en-US" sz="1800">
              <a:solidFill>
                <a:prstClr val="white"/>
              </a:solidFill>
            </a:endParaRPr>
          </a:p>
        </p:txBody>
      </p:sp>
      <p:sp>
        <p:nvSpPr>
          <p:cNvPr id="4" name="TextBox 3"/>
          <p:cNvSpPr txBox="1">
            <a:spLocks noChangeArrowheads="1"/>
          </p:cNvSpPr>
          <p:nvPr/>
        </p:nvSpPr>
        <p:spPr bwMode="auto">
          <a:xfrm>
            <a:off x="1524000" y="1828800"/>
            <a:ext cx="4022725" cy="1551194"/>
          </a:xfrm>
          <a:prstGeom prst="rect">
            <a:avLst/>
          </a:prstGeom>
          <a:noFill/>
          <a:ln w="9525">
            <a:noFill/>
            <a:miter lim="800000"/>
          </a:ln>
        </p:spPr>
        <p:txBody>
          <a:bodyPr lIns="73152" tIns="36576" rIns="73152" bIns="36576">
            <a:spAutoFit/>
          </a:bodyPr>
          <a:lstStyle/>
          <a:p>
            <a:pPr>
              <a:buFont typeface="Arial" panose="020B0604020202020204" pitchFamily="34" charset="0"/>
              <a:buChar char="•"/>
            </a:pPr>
            <a:r>
              <a:rPr lang="en-US" sz="1600" b="1" dirty="0">
                <a:solidFill>
                  <a:prstClr val="white"/>
                </a:solidFill>
              </a:rPr>
              <a:t>17 C and one copy of Mock poll certificates and black envelope sealed in strong room attached to C.U of EVM.</a:t>
            </a:r>
            <a:endParaRPr lang="en-US" sz="1600" b="1" dirty="0">
              <a:solidFill>
                <a:prstClr val="white"/>
              </a:solidFill>
              <a:latin typeface="Arial" panose="020B0604020202020204" pitchFamily="34" charset="0"/>
            </a:endParaRPr>
          </a:p>
          <a:p>
            <a:pPr fontAlgn="base">
              <a:spcBef>
                <a:spcPct val="0"/>
              </a:spcBef>
              <a:spcAft>
                <a:spcPct val="0"/>
              </a:spcAft>
              <a:buFont typeface="Arial" panose="020B0604020202020204" pitchFamily="34" charset="0"/>
              <a:buChar char="•"/>
            </a:pPr>
            <a:endParaRPr lang="en-US" sz="1600" b="1" dirty="0">
              <a:solidFill>
                <a:prstClr val="white"/>
              </a:solidFill>
              <a:latin typeface="Arial" panose="020B0604020202020204" pitchFamily="34" charset="0"/>
            </a:endParaRPr>
          </a:p>
          <a:p>
            <a:pPr>
              <a:buFont typeface="Arial" panose="020B0604020202020204" pitchFamily="34" charset="0"/>
              <a:buChar char="•"/>
            </a:pPr>
            <a:r>
              <a:rPr lang="en-US" sz="1600" b="1" dirty="0">
                <a:solidFill>
                  <a:prstClr val="white"/>
                </a:solidFill>
              </a:rPr>
              <a:t> Send BU, CU and VVPAT to strong room with transit slip register</a:t>
            </a:r>
            <a:endParaRPr lang="en-US" sz="1600" b="1" dirty="0">
              <a:solidFill>
                <a:prstClr val="white"/>
              </a:solidFill>
              <a:latin typeface="Arial" panose="020B0604020202020204" pitchFamily="34" charset="0"/>
            </a:endParaRPr>
          </a:p>
        </p:txBody>
      </p:sp>
      <p:sp>
        <p:nvSpPr>
          <p:cNvPr id="86022" name="TextBox 5"/>
          <p:cNvSpPr txBox="1">
            <a:spLocks noChangeArrowheads="1"/>
          </p:cNvSpPr>
          <p:nvPr/>
        </p:nvSpPr>
        <p:spPr bwMode="auto">
          <a:xfrm>
            <a:off x="533400" y="609600"/>
            <a:ext cx="3733800" cy="368300"/>
          </a:xfrm>
          <a:prstGeom prst="rect">
            <a:avLst/>
          </a:prstGeom>
          <a:noFill/>
          <a:ln w="9525">
            <a:noFill/>
            <a:miter lim="800000"/>
          </a:ln>
        </p:spPr>
        <p:txBody>
          <a:bodyPr>
            <a:spAutoFit/>
          </a:bodyPr>
          <a:lstStyle/>
          <a:p>
            <a:pPr algn="ctr" fontAlgn="base">
              <a:spcBef>
                <a:spcPct val="0"/>
              </a:spcBef>
              <a:spcAft>
                <a:spcPct val="0"/>
              </a:spcAft>
            </a:pPr>
            <a:r>
              <a:rPr lang="en-US" sz="1800" b="1" u="sng" dirty="0">
                <a:solidFill>
                  <a:prstClr val="black"/>
                </a:solidFill>
                <a:latin typeface="Gill Sans MT" panose="020B0502020104020203" pitchFamily="34" charset="0"/>
              </a:rPr>
              <a:t>Receiving </a:t>
            </a:r>
            <a:r>
              <a:rPr lang="en-US" sz="1800" b="1" u="sng" dirty="0" err="1">
                <a:solidFill>
                  <a:prstClr val="black"/>
                </a:solidFill>
                <a:latin typeface="Gill Sans MT" panose="020B0502020104020203" pitchFamily="34" charset="0"/>
              </a:rPr>
              <a:t>centre</a:t>
            </a:r>
            <a:endParaRPr lang="en-US" sz="1800" b="1" dirty="0">
              <a:solidFill>
                <a:prstClr val="black"/>
              </a:solidFill>
              <a:latin typeface="Arial" panose="020B0604020202020204" pitchFamily="34" charset="0"/>
            </a:endParaRPr>
          </a:p>
        </p:txBody>
      </p:sp>
      <p:sp>
        <p:nvSpPr>
          <p:cNvPr id="2" name="Rectangle 1"/>
          <p:cNvSpPr/>
          <p:nvPr/>
        </p:nvSpPr>
        <p:spPr>
          <a:xfrm>
            <a:off x="381000" y="4126419"/>
            <a:ext cx="4267200" cy="1476375"/>
          </a:xfrm>
          <a:prstGeom prst="rect">
            <a:avLst/>
          </a:prstGeom>
        </p:spPr>
        <p:txBody>
          <a:bodyPr wrap="square">
            <a:spAutoFit/>
          </a:bodyPr>
          <a:lstStyle/>
          <a:p>
            <a:r>
              <a:rPr lang="en-US" dirty="0"/>
              <a:t>The complete set of polled CU-BU-VVPATs of the polling station should be kept in the same strong room.</a:t>
            </a:r>
          </a:p>
          <a:p>
            <a:br>
              <a:rPr lang="en-US" dirty="0"/>
            </a:br>
            <a:endParaRPr lang="en-US" sz="1800" b="1" dirty="0">
              <a:solidFill>
                <a:srgbClr val="C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
                                        </p:tgtEl>
                                      </p:cBhvr>
                                      <p:to>
                                        <p:strVal val="visible"/>
                                      </p:to>
                                    </p:set>
                                    <p:animEffect transition="in" filter="strips(upRigh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mph" presetSubtype="0" nodeType="clickEffect">
                                  <p:stCondLst>
                                    <p:cond delay="0"/>
                                  </p:stCondLst>
                                  <p:childTnLst>
                                    <p:set>
                                      <p:cBhvr override="childStyle">
                                        <p:cTn id="15" dur="indefinite"/>
                                        <p:tgtEl>
                                          <p:spTgt spid="4">
                                            <p:txEl>
                                              <p:pRg st="0" end="0"/>
                                            </p:txEl>
                                          </p:spTgt>
                                        </p:tgtEl>
                                      </p:cBhvr>
                                      <p:to>
                                        <p:strVal val="Times New Roma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17318"/>
          <a:ext cx="6939280" cy="5240482"/>
        </p:xfrm>
        <a:graphic>
          <a:graphicData uri="http://schemas.openxmlformats.org/drawingml/2006/table">
            <a:tbl>
              <a:tblPr>
                <a:tableStyleId>{00000000-0000-0000-0000-000000000000}</a:tableStyleId>
              </a:tblPr>
              <a:tblGrid>
                <a:gridCol w="2481580">
                  <a:extLst>
                    <a:ext uri="{9D8B030D-6E8A-4147-A177-3AD203B41FA5}">
                      <a16:colId xmlns:a16="http://schemas.microsoft.com/office/drawing/2014/main" val="20000"/>
                    </a:ext>
                  </a:extLst>
                </a:gridCol>
                <a:gridCol w="1058545">
                  <a:extLst>
                    <a:ext uri="{9D8B030D-6E8A-4147-A177-3AD203B41FA5}">
                      <a16:colId xmlns:a16="http://schemas.microsoft.com/office/drawing/2014/main" val="20001"/>
                    </a:ext>
                  </a:extLst>
                </a:gridCol>
                <a:gridCol w="889635">
                  <a:extLst>
                    <a:ext uri="{9D8B030D-6E8A-4147-A177-3AD203B41FA5}">
                      <a16:colId xmlns:a16="http://schemas.microsoft.com/office/drawing/2014/main" val="20002"/>
                    </a:ext>
                  </a:extLst>
                </a:gridCol>
                <a:gridCol w="2509520">
                  <a:extLst>
                    <a:ext uri="{9D8B030D-6E8A-4147-A177-3AD203B41FA5}">
                      <a16:colId xmlns:a16="http://schemas.microsoft.com/office/drawing/2014/main" val="20003"/>
                    </a:ext>
                  </a:extLst>
                </a:gridCol>
              </a:tblGrid>
              <a:tr h="496570">
                <a:tc gridSpan="4">
                  <a:txBody>
                    <a:bodyPr/>
                    <a:lstStyle/>
                    <a:p>
                      <a:pPr algn="ctr"/>
                      <a:r>
                        <a:rPr lang="en-US" sz="1600" b="1" dirty="0"/>
                        <a:t>Management of submission of EVMs and VVPATs after polling</a:t>
                      </a:r>
                    </a:p>
                  </a:txBody>
                  <a:tcPr marL="2350" marR="2350" marT="25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1340">
                <a:tc>
                  <a:txBody>
                    <a:bodyPr/>
                    <a:lstStyle/>
                    <a:p>
                      <a:r>
                        <a:rPr lang="en-US" sz="1600" dirty="0"/>
                        <a:t>Type of machine</a:t>
                      </a:r>
                    </a:p>
                    <a:p>
                      <a:br>
                        <a:rPr lang="en-US" sz="1600" dirty="0"/>
                      </a:br>
                      <a:endParaRPr lang="en-IN" sz="1440" b="1" i="0" u="none" strike="noStrike" dirty="0">
                        <a:solidFill>
                          <a:schemeClr val="bg1"/>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rtl="0" fontAlgn="ctr"/>
                      <a:r>
                        <a:rPr lang="en-IN" sz="1440" b="1" u="none" strike="noStrike" dirty="0">
                          <a:solidFill>
                            <a:schemeClr val="bg1"/>
                          </a:solidFill>
                          <a:effectLst/>
                        </a:rPr>
                        <a:t>STORAGE</a:t>
                      </a:r>
                      <a:endParaRPr lang="en-IN" sz="1440" b="1" i="0" u="none" strike="noStrike" dirty="0">
                        <a:solidFill>
                          <a:schemeClr val="bg1"/>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rtl="0" fontAlgn="ctr"/>
                      <a:r>
                        <a:rPr lang="en-US" sz="1440" b="1" i="0" u="none" strike="noStrike" dirty="0">
                          <a:solidFill>
                            <a:schemeClr val="bg1"/>
                          </a:solidFill>
                          <a:effectLst/>
                          <a:latin typeface="Calibri" panose="020F0502020204030204" pitchFamily="34" charset="0"/>
                        </a:rPr>
                        <a:t>Force</a:t>
                      </a:r>
                      <a:endParaRPr lang="en-IN" sz="1440" b="1" i="0" u="none" strike="noStrike" dirty="0">
                        <a:solidFill>
                          <a:schemeClr val="bg1"/>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rtl="0" fontAlgn="ctr"/>
                      <a:r>
                        <a:rPr lang="en-IN" sz="1440" b="1" u="none" strike="noStrike" dirty="0">
                          <a:solidFill>
                            <a:schemeClr val="bg1"/>
                          </a:solidFill>
                          <a:effectLst/>
                        </a:rPr>
                        <a:t>Remarks</a:t>
                      </a:r>
                      <a:endParaRPr lang="en-IN" sz="1440" b="1" i="0" u="none" strike="noStrike" dirty="0">
                        <a:solidFill>
                          <a:schemeClr val="bg1"/>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1"/>
                  </a:ext>
                </a:extLst>
              </a:tr>
              <a:tr h="2053033">
                <a:tc>
                  <a:txBody>
                    <a:bodyPr/>
                    <a:lstStyle/>
                    <a:p>
                      <a:r>
                        <a:rPr lang="en-US" sz="1200" dirty="0"/>
                        <a:t>Category A and B will be accommodated in the strong room according to the polling station.</a:t>
                      </a:r>
                    </a:p>
                    <a:p>
                      <a:endParaRPr lang="en-US" sz="1200" dirty="0"/>
                    </a:p>
                    <a:p>
                      <a:r>
                        <a:rPr lang="en-US" sz="1200" dirty="0"/>
                        <a:t>In the squares of the strong room, the BU, CU, and VVPATs must be kept together.</a:t>
                      </a:r>
                      <a:endParaRPr lang="en-US" sz="1600" dirty="0"/>
                    </a:p>
                    <a:p>
                      <a:br>
                        <a:rPr lang="en-US" sz="1400" b="0" i="0" kern="1200" dirty="0">
                          <a:solidFill>
                            <a:schemeClr val="tx1"/>
                          </a:solidFill>
                          <a:latin typeface="+mn-lt"/>
                          <a:ea typeface="+mn-ea"/>
                          <a:cs typeface="+mn-cs"/>
                        </a:rPr>
                      </a:br>
                      <a:endParaRPr lang="en-IN" sz="1440" b="0" i="0" u="none" strike="noStrike" dirty="0">
                        <a:solidFill>
                          <a:srgbClr val="000000"/>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marL="0" marR="0" indent="0" algn="ctr" defTabSz="731520" rtl="0" eaLnBrk="1" fontAlgn="ctr" latinLnBrk="0" hangingPunct="1">
                        <a:lnSpc>
                          <a:spcPct val="100000"/>
                        </a:lnSpc>
                        <a:spcBef>
                          <a:spcPts val="0"/>
                        </a:spcBef>
                        <a:spcAft>
                          <a:spcPts val="0"/>
                        </a:spcAft>
                        <a:buClrTx/>
                        <a:buSzTx/>
                        <a:buFontTx/>
                        <a:buNone/>
                        <a:defRPr/>
                      </a:pPr>
                      <a:r>
                        <a:rPr lang="en-US" sz="1600" dirty="0"/>
                        <a:t>Allowed In the </a:t>
                      </a:r>
                      <a:r>
                        <a:rPr lang="en-US" sz="1600" dirty="0" err="1"/>
                        <a:t>strongroom</a:t>
                      </a:r>
                      <a:endParaRPr lang="en-IN" sz="1440" b="0" i="0" u="none" strike="noStrike" baseline="0" dirty="0">
                        <a:solidFill>
                          <a:srgbClr val="000000"/>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r>
                        <a:rPr lang="en-US" sz="1600" dirty="0"/>
                        <a:t>One Platoon CAPF</a:t>
                      </a: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r>
                        <a:rPr lang="en-US" sz="1600" dirty="0"/>
                        <a:t>Sealed envelopes with mock poll slips will accompany A &amp; B machines</a:t>
                      </a: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1981200">
                <a:tc>
                  <a:txBody>
                    <a:bodyPr/>
                    <a:lstStyle/>
                    <a:p>
                      <a:r>
                        <a:rPr lang="en-US" sz="1600" dirty="0"/>
                        <a:t>Not around the strong room</a:t>
                      </a:r>
                      <a:endParaRPr lang="en-IN" sz="1440" b="0" i="0" u="none" strike="noStrike" baseline="0" dirty="0">
                        <a:solidFill>
                          <a:srgbClr val="000000"/>
                        </a:solidFill>
                        <a:effectLst/>
                        <a:latin typeface="Calibri" panose="020F0502020204030204" pitchFamily="34" charset="0"/>
                      </a:endParaRPr>
                    </a:p>
                    <a:p>
                      <a:pPr marL="0" indent="0" algn="just" rtl="0" fontAlgn="ctr">
                        <a:buNone/>
                      </a:pPr>
                      <a:endParaRPr lang="en-IN" sz="1440" b="0" i="0" u="none" strike="noStrike" baseline="0" dirty="0">
                        <a:solidFill>
                          <a:srgbClr val="000000"/>
                        </a:solidFill>
                        <a:effectLst/>
                        <a:latin typeface="Calibri" panose="020F0502020204030204" pitchFamily="34" charset="0"/>
                      </a:endParaRPr>
                    </a:p>
                    <a:p>
                      <a:r>
                        <a:rPr lang="en-US" sz="1400" b="0" i="0" kern="1200" dirty="0">
                          <a:solidFill>
                            <a:schemeClr val="tx1"/>
                          </a:solidFill>
                          <a:latin typeface="+mn-lt"/>
                          <a:ea typeface="+mn-ea"/>
                          <a:cs typeface="+mn-cs"/>
                        </a:rPr>
                        <a:t>1. Category C - </a:t>
                      </a:r>
                      <a:r>
                        <a:rPr lang="en-US" sz="1400" b="0" i="0" kern="1200" dirty="0" err="1">
                          <a:solidFill>
                            <a:schemeClr val="tx1"/>
                          </a:solidFill>
                          <a:latin typeface="+mn-lt"/>
                          <a:ea typeface="+mn-ea"/>
                          <a:cs typeface="+mn-cs"/>
                        </a:rPr>
                        <a:t>Unpolled</a:t>
                      </a:r>
                      <a:r>
                        <a:rPr lang="en-US" sz="1400" b="0" i="0" kern="1200" dirty="0">
                          <a:solidFill>
                            <a:schemeClr val="tx1"/>
                          </a:solidFill>
                          <a:latin typeface="+mn-lt"/>
                          <a:ea typeface="+mn-ea"/>
                          <a:cs typeface="+mn-cs"/>
                        </a:rPr>
                        <a:t> Defective (District Warehouse)</a:t>
                      </a:r>
                    </a:p>
                    <a:p>
                      <a:r>
                        <a:rPr lang="en-US" sz="1400" b="0" i="0" kern="1200" dirty="0">
                          <a:solidFill>
                            <a:schemeClr val="tx1"/>
                          </a:solidFill>
                          <a:latin typeface="+mn-lt"/>
                          <a:ea typeface="+mn-ea"/>
                          <a:cs typeface="+mn-cs"/>
                        </a:rPr>
                        <a:t>2. Category D - Reserved Unused Machines - Partitioned in the warehouse</a:t>
                      </a:r>
                    </a:p>
                    <a:p>
                      <a:pPr marL="0" indent="0" algn="just" rtl="0" fontAlgn="ctr">
                        <a:buNone/>
                      </a:pPr>
                      <a:endParaRPr lang="en-IN" sz="1440" b="0" i="0" u="none" strike="noStrike" baseline="0" dirty="0">
                        <a:solidFill>
                          <a:srgbClr val="000000"/>
                        </a:solidFill>
                        <a:effectLst/>
                        <a:latin typeface="Calibri" panose="020F0502020204030204" pitchFamily="34" charset="0"/>
                      </a:endParaRPr>
                    </a:p>
                    <a:p>
                      <a:pPr algn="ctr" rtl="0" fontAlgn="ctr"/>
                      <a:endParaRPr lang="en-IN" sz="1440" b="0" i="0" u="none" strike="noStrike" dirty="0">
                        <a:solidFill>
                          <a:srgbClr val="000000"/>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At the District Warehouse</a:t>
                      </a:r>
                    </a:p>
                    <a:p>
                      <a:br>
                        <a:rPr lang="en-US" sz="1600" dirty="0"/>
                      </a:br>
                      <a:endParaRPr lang="en-IN" sz="1440" b="0" i="0" u="none" strike="noStrike" dirty="0">
                        <a:solidFill>
                          <a:srgbClr val="000000"/>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400" b="0" i="0" kern="1200" dirty="0">
                          <a:solidFill>
                            <a:schemeClr val="tx1"/>
                          </a:solidFill>
                          <a:latin typeface="+mn-lt"/>
                          <a:ea typeface="+mn-ea"/>
                          <a:cs typeface="+mn-cs"/>
                        </a:rPr>
                        <a:t>1/2 section</a:t>
                      </a:r>
                      <a:endParaRPr lang="en-IN" sz="1440" b="0" i="0" u="none" strike="noStrike" dirty="0">
                        <a:solidFill>
                          <a:srgbClr val="000000"/>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Defective and unused machines must be collected at the same time.</a:t>
                      </a:r>
                    </a:p>
                    <a:p>
                      <a:br>
                        <a:rPr lang="en-US" sz="1600" dirty="0"/>
                      </a:br>
                      <a:endParaRPr lang="en-IN" sz="1440" b="0" i="0" u="none" strike="noStrike" dirty="0">
                        <a:solidFill>
                          <a:srgbClr val="FF0000"/>
                        </a:solidFill>
                        <a:effectLst/>
                        <a:latin typeface="Calibri" panose="020F0502020204030204" pitchFamily="34" charset="0"/>
                      </a:endParaRPr>
                    </a:p>
                  </a:txBody>
                  <a:tcPr marL="2350" marR="2350" marT="2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669" t="8260" r="4267" b="5833"/>
          <a:stretch>
            <a:fillRect/>
          </a:stretch>
        </p:blipFill>
        <p:spPr>
          <a:xfrm>
            <a:off x="319405" y="152400"/>
            <a:ext cx="6776085" cy="5257800"/>
          </a:xfrm>
          <a:prstGeom prst="rect">
            <a:avLst/>
          </a:prstGeom>
          <a:solidFill>
            <a:schemeClr val="accent1">
              <a:lumMod val="75000"/>
            </a:schemeClr>
          </a:solid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561" t="4839" r="4255" b="14515"/>
          <a:stretch>
            <a:fillRect/>
          </a:stretch>
        </p:blipFill>
        <p:spPr>
          <a:xfrm>
            <a:off x="838200" y="76200"/>
            <a:ext cx="5791200" cy="5334000"/>
          </a:xfrm>
          <a:prstGeom prst="rect">
            <a:avLst/>
          </a:prstGeom>
          <a:solidFill>
            <a:schemeClr val="accent1">
              <a:lumMod val="75000"/>
            </a:schemeClr>
          </a:solid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219075"/>
            <a:ext cx="6584950" cy="521970"/>
          </a:xfrm>
          <a:solidFill>
            <a:srgbClr val="00B0F0"/>
          </a:solidFill>
        </p:spPr>
        <p:txBody>
          <a:bodyPr/>
          <a:lstStyle/>
          <a:p>
            <a:r>
              <a:rPr lang="en-IN" altLang="en-US"/>
              <a:t>Strong room</a:t>
            </a:r>
          </a:p>
        </p:txBody>
      </p:sp>
      <p:sp>
        <p:nvSpPr>
          <p:cNvPr id="3" name="Content Placeholder 2"/>
          <p:cNvSpPr>
            <a:spLocks noGrp="1"/>
          </p:cNvSpPr>
          <p:nvPr>
            <p:ph idx="1"/>
          </p:nvPr>
        </p:nvSpPr>
        <p:spPr>
          <a:xfrm>
            <a:off x="381000" y="838200"/>
            <a:ext cx="6584950" cy="2308225"/>
          </a:xfrm>
        </p:spPr>
        <p:txBody>
          <a:bodyPr/>
          <a:lstStyle/>
          <a:p>
            <a:pPr marL="0" indent="0" algn="just">
              <a:buNone/>
            </a:pPr>
            <a:r>
              <a:rPr lang="en-US" sz="1400" b="1"/>
              <a:t>Sealing of strong room:</a:t>
            </a:r>
          </a:p>
          <a:p>
            <a:pPr marL="0" indent="0" algn="just">
              <a:buNone/>
            </a:pPr>
            <a:r>
              <a:rPr lang="en-US" sz="1400"/>
              <a:t>In case General Observer is assigned more than one AC/AS</a:t>
            </a:r>
            <a:r>
              <a:rPr lang="en-IN" altLang="en-US" sz="1400"/>
              <a:t> </a:t>
            </a:r>
            <a:r>
              <a:rPr lang="en-US" sz="1400"/>
              <a:t>and strong room locations are distributed in the district, senior most</a:t>
            </a:r>
            <a:r>
              <a:rPr lang="en-IN" altLang="en-US" sz="1400"/>
              <a:t> </a:t>
            </a:r>
            <a:r>
              <a:rPr lang="en-US" sz="1400"/>
              <a:t>General Observer, in consultations with the DEO/RO in advance, will</a:t>
            </a:r>
            <a:r>
              <a:rPr lang="en-IN" altLang="en-US" sz="1400"/>
              <a:t> </a:t>
            </a:r>
            <a:r>
              <a:rPr lang="en-US" sz="1400"/>
              <a:t>decide which Observer will remain present at the time of closure of</a:t>
            </a:r>
            <a:r>
              <a:rPr lang="en-IN" altLang="en-US" sz="1400"/>
              <a:t> </a:t>
            </a:r>
            <a:r>
              <a:rPr lang="en-US" sz="1400"/>
              <a:t>which strong room. </a:t>
            </a:r>
          </a:p>
          <a:p>
            <a:pPr marL="0" indent="0" algn="just">
              <a:buNone/>
            </a:pPr>
            <a:r>
              <a:rPr lang="en-US" sz="1400"/>
              <a:t>Senior most General Observer may also nominate</a:t>
            </a:r>
            <a:r>
              <a:rPr lang="en-IN" altLang="en-US" sz="1400"/>
              <a:t> </a:t>
            </a:r>
            <a:r>
              <a:rPr lang="en-US" sz="1400"/>
              <a:t>Expenditure Observer to represent any General Observer for sealing</a:t>
            </a:r>
            <a:r>
              <a:rPr lang="en-IN" altLang="en-US" sz="1400"/>
              <a:t> of strong room in case of exigencies. </a:t>
            </a:r>
          </a:p>
          <a:p>
            <a:pPr marL="0" indent="0" algn="just">
              <a:buNone/>
            </a:pPr>
            <a:r>
              <a:rPr lang="en-IN" altLang="en-US" sz="1400"/>
              <a:t>In exceptional cases, senior micro observers may be selected from the list of micro observers deployed for poll day duty can also be authorized by the senior most General Observer to represent any General Observer for sealing of strong room.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04800" y="381000"/>
            <a:ext cx="6629400" cy="4343400"/>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73152" tIns="36576" rIns="73152" bIns="36576" anchor="ctr"/>
          <a:lstStyle/>
          <a:p>
            <a:pPr algn="ctr" eaLnBrk="1" hangingPunct="1">
              <a:defRPr/>
            </a:pPr>
            <a:r>
              <a:rPr lang="en-US" sz="3200" b="1" dirty="0">
                <a:solidFill>
                  <a:schemeClr val="tx1"/>
                </a:solidFill>
              </a:rPr>
              <a:t>Activities at Distribution Centre</a:t>
            </a:r>
          </a:p>
          <a:p>
            <a:pPr lvl="2" eaLnBrk="1" hangingPunct="1">
              <a:defRPr/>
            </a:pPr>
            <a:endParaRPr lang="en-IN" altLang="en-US" sz="1400" b="1" dirty="0">
              <a:solidFill>
                <a:srgbClr val="FF0000"/>
              </a:solidFill>
            </a:endParaRPr>
          </a:p>
        </p:txBody>
      </p:sp>
      <p:cxnSp>
        <p:nvCxnSpPr>
          <p:cNvPr id="4" name="Straight Connector 3"/>
          <p:cNvCxnSpPr/>
          <p:nvPr/>
        </p:nvCxnSpPr>
        <p:spPr>
          <a:xfrm flipV="1">
            <a:off x="533400" y="3948112"/>
            <a:ext cx="1706562" cy="1157288"/>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4800" y="304800"/>
          <a:ext cx="6751320" cy="4620895"/>
        </p:xfrm>
        <a:graphic>
          <a:graphicData uri="http://schemas.openxmlformats.org/drawingml/2006/table">
            <a:tbl>
              <a:tblPr/>
              <a:tblGrid>
                <a:gridCol w="958850">
                  <a:extLst>
                    <a:ext uri="{9D8B030D-6E8A-4147-A177-3AD203B41FA5}">
                      <a16:colId xmlns:a16="http://schemas.microsoft.com/office/drawing/2014/main" val="20000"/>
                    </a:ext>
                  </a:extLst>
                </a:gridCol>
                <a:gridCol w="436245">
                  <a:extLst>
                    <a:ext uri="{9D8B030D-6E8A-4147-A177-3AD203B41FA5}">
                      <a16:colId xmlns:a16="http://schemas.microsoft.com/office/drawing/2014/main" val="20001"/>
                    </a:ext>
                  </a:extLst>
                </a:gridCol>
                <a:gridCol w="1710690">
                  <a:extLst>
                    <a:ext uri="{9D8B030D-6E8A-4147-A177-3AD203B41FA5}">
                      <a16:colId xmlns:a16="http://schemas.microsoft.com/office/drawing/2014/main" val="20002"/>
                    </a:ext>
                  </a:extLst>
                </a:gridCol>
                <a:gridCol w="806450">
                  <a:extLst>
                    <a:ext uri="{9D8B030D-6E8A-4147-A177-3AD203B41FA5}">
                      <a16:colId xmlns:a16="http://schemas.microsoft.com/office/drawing/2014/main" val="20003"/>
                    </a:ext>
                  </a:extLst>
                </a:gridCol>
                <a:gridCol w="2839085">
                  <a:extLst>
                    <a:ext uri="{9D8B030D-6E8A-4147-A177-3AD203B41FA5}">
                      <a16:colId xmlns:a16="http://schemas.microsoft.com/office/drawing/2014/main" val="20004"/>
                    </a:ext>
                  </a:extLst>
                </a:gridCol>
              </a:tblGrid>
              <a:tr h="355600">
                <a:tc gridSpan="2">
                  <a:txBody>
                    <a:bodyPr/>
                    <a:lstStyle/>
                    <a:p>
                      <a:pPr indent="0">
                        <a:buNone/>
                      </a:pPr>
                      <a:r>
                        <a:rPr lang="en-US" sz="1800" b="1">
                          <a:latin typeface="Cambria" panose="02040503050406030204" charset="0"/>
                          <a:cs typeface="Cambria" panose="02040503050406030204" charset="0"/>
                        </a:rPr>
                        <a:t>Category</a:t>
                      </a:r>
                      <a:endParaRPr lang="en-US" sz="1800" b="1">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hMerge="1">
                  <a:txBody>
                    <a:bodyPr/>
                    <a:lstStyle/>
                    <a:p>
                      <a:endParaRPr lang="en-US"/>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lstStyle/>
                    <a:p>
                      <a:pPr indent="0">
                        <a:buNone/>
                      </a:pPr>
                      <a:r>
                        <a:rPr lang="en-US" sz="1800" b="1">
                          <a:latin typeface="Cambria" panose="02040503050406030204" charset="0"/>
                          <a:cs typeface="Cambria" panose="02040503050406030204" charset="0"/>
                        </a:rPr>
                        <a:t>Types</a:t>
                      </a:r>
                      <a:r>
                        <a:rPr lang="en-IN" altLang="en-US" sz="1800" b="1">
                          <a:latin typeface="Cambria" panose="02040503050406030204" charset="0"/>
                          <a:cs typeface="Cambria" panose="02040503050406030204" charset="0"/>
                        </a:rPr>
                        <a:t> </a:t>
                      </a:r>
                      <a:r>
                        <a:rPr lang="en-US" sz="1800" b="1">
                          <a:latin typeface="Cambria" panose="02040503050406030204" charset="0"/>
                          <a:cs typeface="Cambria" panose="02040503050406030204" charset="0"/>
                        </a:rPr>
                        <a:t>of</a:t>
                      </a:r>
                      <a:r>
                        <a:rPr lang="en-IN" altLang="en-US" sz="1800" b="1">
                          <a:latin typeface="Cambria" panose="02040503050406030204" charset="0"/>
                          <a:cs typeface="Cambria" panose="02040503050406030204" charset="0"/>
                        </a:rPr>
                        <a:t> </a:t>
                      </a:r>
                      <a:r>
                        <a:rPr lang="en-US" sz="1800" b="1">
                          <a:latin typeface="Cambria" panose="02040503050406030204" charset="0"/>
                          <a:cs typeface="Cambria" panose="02040503050406030204" charset="0"/>
                        </a:rPr>
                        <a:t>EVM/VVPATs</a:t>
                      </a:r>
                      <a:endParaRPr lang="en-US" sz="1800" b="1">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hMerge="1">
                  <a:txBody>
                    <a:bodyPr/>
                    <a:lstStyle/>
                    <a:p>
                      <a:endParaRPr lang="en-US"/>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indent="0">
                        <a:buNone/>
                      </a:pPr>
                      <a:r>
                        <a:rPr lang="en-US" sz="1800" b="1">
                          <a:latin typeface="Cambria" panose="02040503050406030204" charset="0"/>
                          <a:cs typeface="Cambria" panose="02040503050406030204" charset="0"/>
                        </a:rPr>
                        <a:t>Designated</a:t>
                      </a:r>
                      <a:r>
                        <a:rPr lang="en-IN" altLang="en-US" sz="1800" b="1">
                          <a:latin typeface="Cambria" panose="02040503050406030204" charset="0"/>
                          <a:cs typeface="Cambria" panose="02040503050406030204" charset="0"/>
                        </a:rPr>
                        <a:t> </a:t>
                      </a:r>
                      <a:r>
                        <a:rPr lang="en-US" sz="1800" b="1">
                          <a:latin typeface="Cambria" panose="02040503050406030204" charset="0"/>
                          <a:cs typeface="Cambria" panose="02040503050406030204" charset="0"/>
                        </a:rPr>
                        <a:t>Strong</a:t>
                      </a:r>
                      <a:r>
                        <a:rPr lang="en-IN" altLang="en-US" sz="1800" b="1">
                          <a:latin typeface="Cambria" panose="02040503050406030204" charset="0"/>
                          <a:cs typeface="Cambria" panose="02040503050406030204" charset="0"/>
                        </a:rPr>
                        <a:t> </a:t>
                      </a:r>
                      <a:r>
                        <a:rPr lang="en-US" sz="1800" b="1">
                          <a:latin typeface="Cambria" panose="02040503050406030204" charset="0"/>
                          <a:cs typeface="Cambria" panose="02040503050406030204" charset="0"/>
                        </a:rPr>
                        <a:t>Room</a:t>
                      </a:r>
                      <a:endParaRPr lang="en-US" sz="1800" b="1">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0"/>
                  </a:ext>
                </a:extLst>
              </a:tr>
              <a:tr h="355600">
                <a:tc>
                  <a:txBody>
                    <a:bodyPr/>
                    <a:lstStyle/>
                    <a:p>
                      <a:pPr indent="0" algn="ctr">
                        <a:buNone/>
                      </a:pPr>
                      <a:r>
                        <a:rPr lang="en-US" sz="1800" b="0">
                          <a:latin typeface="Cambria" panose="02040503050406030204" charset="0"/>
                          <a:cs typeface="Cambria" panose="02040503050406030204" charset="0"/>
                        </a:rPr>
                        <a:t>Category</a:t>
                      </a:r>
                      <a:endParaRPr lang="en-US" sz="1800" b="0">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800" b="0">
                          <a:latin typeface="Cambria" panose="02040503050406030204" charset="0"/>
                          <a:cs typeface="Cambria" panose="02040503050406030204" charset="0"/>
                        </a:rPr>
                        <a:t>A</a:t>
                      </a:r>
                      <a:endParaRPr lang="en-US" sz="1800" b="0">
                        <a:latin typeface="Cambria" panose="02040503050406030204" charset="0"/>
                        <a:ea typeface="Cambria" panose="02040503050406030204" charset="0"/>
                        <a:cs typeface="Cambria" panose="02040503050406030204" charset="0"/>
                      </a:endParaRPr>
                    </a:p>
                  </a:txBody>
                  <a:tcPr marL="0" marR="0" marT="0" marB="0">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en-US" sz="1800" b="0">
                          <a:latin typeface="Cambria" panose="02040503050406030204" charset="0"/>
                          <a:cs typeface="Cambria" panose="02040503050406030204" charset="0"/>
                        </a:rPr>
                        <a:t>PolledEVMs&amp;VVPATs</a:t>
                      </a:r>
                      <a:endParaRPr lang="en-US" sz="1800" b="0">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rowSpan="2">
                  <a:txBody>
                    <a:bodyPr/>
                    <a:lstStyle/>
                    <a:p>
                      <a:pPr indent="0">
                        <a:buNone/>
                      </a:pPr>
                      <a:r>
                        <a:rPr lang="en-US" sz="1800" b="1">
                          <a:latin typeface="Cambria" panose="02040503050406030204" charset="0"/>
                          <a:cs typeface="Cambria" panose="02040503050406030204" charset="0"/>
                        </a:rPr>
                        <a:t>Polled</a:t>
                      </a:r>
                      <a:r>
                        <a:rPr lang="en-IN" altLang="en-US" sz="1800" b="1">
                          <a:latin typeface="Cambria" panose="02040503050406030204" charset="0"/>
                          <a:cs typeface="Cambria" panose="02040503050406030204" charset="0"/>
                        </a:rPr>
                        <a:t> </a:t>
                      </a:r>
                      <a:r>
                        <a:rPr lang="en-US" sz="1800" b="1">
                          <a:latin typeface="Cambria" panose="02040503050406030204" charset="0"/>
                          <a:cs typeface="Cambria" panose="02040503050406030204" charset="0"/>
                        </a:rPr>
                        <a:t>EVM</a:t>
                      </a:r>
                      <a:r>
                        <a:rPr lang="en-IN" altLang="en-US" sz="1800" b="1">
                          <a:latin typeface="Cambria" panose="02040503050406030204" charset="0"/>
                          <a:cs typeface="Cambria" panose="02040503050406030204" charset="0"/>
                        </a:rPr>
                        <a:t> </a:t>
                      </a:r>
                      <a:r>
                        <a:rPr lang="en-US" sz="1800" b="1">
                          <a:latin typeface="Cambria" panose="02040503050406030204" charset="0"/>
                          <a:cs typeface="Cambria" panose="02040503050406030204" charset="0"/>
                        </a:rPr>
                        <a:t>Strong</a:t>
                      </a:r>
                      <a:r>
                        <a:rPr lang="en-IN" altLang="en-US" sz="1800" b="1">
                          <a:latin typeface="Cambria" panose="02040503050406030204" charset="0"/>
                          <a:cs typeface="Cambria" panose="02040503050406030204" charset="0"/>
                        </a:rPr>
                        <a:t> </a:t>
                      </a:r>
                      <a:r>
                        <a:rPr lang="en-US" sz="1800" b="1">
                          <a:latin typeface="Cambria" panose="02040503050406030204" charset="0"/>
                          <a:cs typeface="Cambria" panose="02040503050406030204" charset="0"/>
                        </a:rPr>
                        <a:t>Room</a:t>
                      </a:r>
                      <a:r>
                        <a:rPr lang="en-US" sz="1800" b="0">
                          <a:latin typeface="Cambria" panose="02040503050406030204" charset="0"/>
                          <a:cs typeface="Cambria" panose="02040503050406030204" charset="0"/>
                        </a:rPr>
                        <a:t>:(for</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storage</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of</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category</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A&amp;B)</a:t>
                      </a:r>
                      <a:endParaRPr lang="en-US" sz="1800" b="1">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165">
                <a:tc>
                  <a:txBody>
                    <a:bodyPr/>
                    <a:lstStyle/>
                    <a:p>
                      <a:pPr indent="0" algn="ctr">
                        <a:buNone/>
                      </a:pPr>
                      <a:r>
                        <a:rPr lang="en-US" sz="1800" b="0">
                          <a:latin typeface="Cambria" panose="02040503050406030204" charset="0"/>
                          <a:cs typeface="Cambria" panose="02040503050406030204" charset="0"/>
                        </a:rPr>
                        <a:t>Category</a:t>
                      </a:r>
                      <a:endParaRPr lang="en-US" sz="1800" b="0">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800" b="0">
                          <a:latin typeface="Cambria" panose="02040503050406030204" charset="0"/>
                          <a:cs typeface="Cambria" panose="02040503050406030204" charset="0"/>
                        </a:rPr>
                        <a:t>B</a:t>
                      </a:r>
                      <a:endParaRPr lang="en-US" sz="1800" b="0">
                        <a:latin typeface="Cambria" panose="02040503050406030204" charset="0"/>
                        <a:ea typeface="Cambria" panose="02040503050406030204" charset="0"/>
                        <a:cs typeface="Cambria" panose="02040503050406030204" charset="0"/>
                      </a:endParaRPr>
                    </a:p>
                  </a:txBody>
                  <a:tcPr marL="0" marR="0" marT="0" marB="0">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800" b="0">
                          <a:latin typeface="Cambria" panose="02040503050406030204" charset="0"/>
                          <a:cs typeface="Cambria" panose="02040503050406030204" charset="0"/>
                        </a:rPr>
                        <a:t>Non-functional</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EVMs</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VVPATs</a:t>
                      </a:r>
                      <a:endParaRPr lang="en-US" sz="1800" b="0">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800" b="0">
                          <a:latin typeface="Cambria" panose="02040503050406030204" charset="0"/>
                          <a:cs typeface="Cambria" panose="02040503050406030204" charset="0"/>
                        </a:rPr>
                        <a:t>Polled</a:t>
                      </a:r>
                      <a:endParaRPr lang="en-US" sz="1800" b="0">
                        <a:latin typeface="Cambria" panose="02040503050406030204" charset="0"/>
                        <a:ea typeface="Cambria" panose="02040503050406030204" charset="0"/>
                        <a:cs typeface="Cambria" panose="02040503050406030204" charset="0"/>
                      </a:endParaRPr>
                    </a:p>
                  </a:txBody>
                  <a:tcPr marL="0" marR="0" marT="0" marB="0">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2"/>
                  </a:ext>
                </a:extLst>
              </a:tr>
              <a:tr h="1421765">
                <a:tc>
                  <a:txBody>
                    <a:bodyPr/>
                    <a:lstStyle/>
                    <a:p>
                      <a:pPr indent="0" algn="ctr">
                        <a:buNone/>
                      </a:pPr>
                      <a:r>
                        <a:rPr lang="en-US" sz="1800" b="0">
                          <a:latin typeface="Cambria" panose="02040503050406030204" charset="0"/>
                          <a:cs typeface="Cambria" panose="02040503050406030204" charset="0"/>
                        </a:rPr>
                        <a:t>Category</a:t>
                      </a:r>
                      <a:endParaRPr lang="en-US" sz="1800" b="0">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800" b="0">
                          <a:latin typeface="Cambria" panose="02040503050406030204" charset="0"/>
                          <a:cs typeface="Cambria" panose="02040503050406030204" charset="0"/>
                        </a:rPr>
                        <a:t>C</a:t>
                      </a:r>
                      <a:endParaRPr lang="en-US" sz="1800" b="0">
                        <a:latin typeface="Cambria" panose="02040503050406030204" charset="0"/>
                        <a:ea typeface="Cambria" panose="02040503050406030204" charset="0"/>
                        <a:cs typeface="Cambria" panose="02040503050406030204" charset="0"/>
                      </a:endParaRPr>
                    </a:p>
                  </a:txBody>
                  <a:tcPr marL="0" marR="0" marT="0" marB="0">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en-US" sz="1800" b="0">
                          <a:latin typeface="Cambria" panose="02040503050406030204" charset="0"/>
                          <a:cs typeface="Cambria" panose="02040503050406030204" charset="0"/>
                        </a:rPr>
                        <a:t>Non-functional</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Un-polled</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EVMs</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&amp;</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VVPATs</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(failed</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during</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mock</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poll)</a:t>
                      </a:r>
                      <a:endParaRPr lang="en-US" sz="1800" b="0">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indent="0">
                        <a:buNone/>
                      </a:pPr>
                      <a:r>
                        <a:rPr lang="en-US" sz="1800" b="1">
                          <a:latin typeface="Cambria" panose="02040503050406030204" charset="0"/>
                          <a:cs typeface="Cambria" panose="02040503050406030204" charset="0"/>
                        </a:rPr>
                        <a:t>Repair Strong Room</a:t>
                      </a:r>
                      <a:r>
                        <a:rPr lang="en-US" sz="1800" b="0">
                          <a:latin typeface="Cambria" panose="02040503050406030204" charset="0"/>
                          <a:cs typeface="Cambria" panose="02040503050406030204" charset="0"/>
                        </a:rPr>
                        <a:t>: (for</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storage of category C), not</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in</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the</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vicinity</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of</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polled</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EVM</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strong</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room</a:t>
                      </a:r>
                      <a:endParaRPr lang="en-US" sz="1800" b="1">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1765">
                <a:tc>
                  <a:txBody>
                    <a:bodyPr/>
                    <a:lstStyle/>
                    <a:p>
                      <a:pPr indent="0" algn="ctr">
                        <a:buNone/>
                      </a:pPr>
                      <a:r>
                        <a:rPr lang="en-US" sz="1800" b="0">
                          <a:latin typeface="Cambria" panose="02040503050406030204" charset="0"/>
                          <a:cs typeface="Cambria" panose="02040503050406030204" charset="0"/>
                        </a:rPr>
                        <a:t>Category</a:t>
                      </a:r>
                      <a:endParaRPr lang="en-US" sz="1800" b="0">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800" b="0">
                          <a:latin typeface="Cambria" panose="02040503050406030204" charset="0"/>
                          <a:cs typeface="Cambria" panose="02040503050406030204" charset="0"/>
                        </a:rPr>
                        <a:t>D</a:t>
                      </a:r>
                      <a:endParaRPr lang="en-US" sz="1800" b="0">
                        <a:latin typeface="Cambria" panose="02040503050406030204" charset="0"/>
                        <a:ea typeface="Cambria" panose="02040503050406030204" charset="0"/>
                        <a:cs typeface="Cambria" panose="02040503050406030204" charset="0"/>
                      </a:endParaRPr>
                    </a:p>
                  </a:txBody>
                  <a:tcPr marL="0" marR="0" marT="0" marB="0">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en-US" sz="1800" b="0">
                          <a:latin typeface="Cambria" panose="02040503050406030204" charset="0"/>
                          <a:cs typeface="Cambria" panose="02040503050406030204" charset="0"/>
                        </a:rPr>
                        <a:t>Unused</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Reserve</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EVMs</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&amp;</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VVPATs</a:t>
                      </a:r>
                      <a:endParaRPr lang="en-US" sz="1800" b="0">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indent="0">
                        <a:buNone/>
                      </a:pPr>
                      <a:r>
                        <a:rPr lang="en-US" sz="1800" b="1">
                          <a:latin typeface="Cambria" panose="02040503050406030204" charset="0"/>
                          <a:cs typeface="Cambria" panose="02040503050406030204" charset="0"/>
                        </a:rPr>
                        <a:t>Reserve</a:t>
                      </a:r>
                      <a:r>
                        <a:rPr lang="en-IN" altLang="en-US" sz="1800" b="1">
                          <a:latin typeface="Cambria" panose="02040503050406030204" charset="0"/>
                          <a:cs typeface="Cambria" panose="02040503050406030204" charset="0"/>
                        </a:rPr>
                        <a:t> </a:t>
                      </a:r>
                      <a:r>
                        <a:rPr lang="en-US" sz="1800" b="1">
                          <a:latin typeface="Cambria" panose="02040503050406030204" charset="0"/>
                          <a:cs typeface="Cambria" panose="02040503050406030204" charset="0"/>
                        </a:rPr>
                        <a:t>Strong</a:t>
                      </a:r>
                      <a:r>
                        <a:rPr lang="en-IN" altLang="en-US" sz="1800" b="1">
                          <a:latin typeface="Cambria" panose="02040503050406030204" charset="0"/>
                          <a:cs typeface="Cambria" panose="02040503050406030204" charset="0"/>
                        </a:rPr>
                        <a:t> </a:t>
                      </a:r>
                      <a:r>
                        <a:rPr lang="en-US" sz="1800" b="1">
                          <a:latin typeface="Cambria" panose="02040503050406030204" charset="0"/>
                          <a:cs typeface="Cambria" panose="02040503050406030204" charset="0"/>
                        </a:rPr>
                        <a:t>Room:</a:t>
                      </a:r>
                      <a:r>
                        <a:rPr lang="en-IN" altLang="en-US" sz="1800" b="1">
                          <a:latin typeface="Cambria" panose="02040503050406030204" charset="0"/>
                          <a:cs typeface="Cambria" panose="02040503050406030204" charset="0"/>
                        </a:rPr>
                        <a:t> </a:t>
                      </a:r>
                      <a:r>
                        <a:rPr lang="en-US" sz="1800" b="0">
                          <a:latin typeface="Cambria" panose="02040503050406030204" charset="0"/>
                          <a:cs typeface="Cambria" panose="02040503050406030204" charset="0"/>
                        </a:rPr>
                        <a:t>(for</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storage</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of</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category</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D),</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not</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in</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the</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vicinity</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of</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polled</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EVM</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strong</a:t>
                      </a:r>
                      <a:r>
                        <a:rPr lang="en-IN" altLang="en-US" sz="1800" b="0">
                          <a:latin typeface="Cambria" panose="02040503050406030204" charset="0"/>
                          <a:cs typeface="Cambria" panose="02040503050406030204" charset="0"/>
                        </a:rPr>
                        <a:t> </a:t>
                      </a:r>
                      <a:r>
                        <a:rPr lang="en-US" sz="1800" b="0">
                          <a:latin typeface="Cambria" panose="02040503050406030204" charset="0"/>
                          <a:cs typeface="Cambria" panose="02040503050406030204" charset="0"/>
                        </a:rPr>
                        <a:t>room</a:t>
                      </a:r>
                      <a:endParaRPr lang="en-US" sz="1800" b="1">
                        <a:latin typeface="Cambria" panose="02040503050406030204" charset="0"/>
                        <a:ea typeface="Cambria" panose="02040503050406030204" charset="0"/>
                        <a:cs typeface="Cambria" panose="02040503050406030204"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 Box 101"/>
          <p:cNvSpPr txBox="1"/>
          <p:nvPr/>
        </p:nvSpPr>
        <p:spPr>
          <a:xfrm>
            <a:off x="257175" y="204470"/>
            <a:ext cx="6778625" cy="5015865"/>
          </a:xfrm>
          <a:prstGeom prst="rect">
            <a:avLst/>
          </a:prstGeom>
          <a:noFill/>
          <a:ln w="9525">
            <a:noFill/>
          </a:ln>
        </p:spPr>
        <p:txBody>
          <a:bodyPr wrap="square">
            <a:spAutoFit/>
          </a:bodyPr>
          <a:lstStyle/>
          <a:p>
            <a:pPr marL="0" indent="0" algn="just"/>
            <a:r>
              <a:rPr lang="en-US" sz="2000" b="0">
                <a:latin typeface="Cambria" panose="02040503050406030204" charset="0"/>
              </a:rPr>
              <a:t>(i) One control room adjacent to these strong room locations should be operative round the clock. A Gazetted officer along with a police officer should be put on duty round the clock for monitoring the security arrangements, including CCTV coverage, of strong rooms.</a:t>
            </a:r>
          </a:p>
          <a:p>
            <a:pPr marL="0" indent="0" algn="just"/>
            <a:endParaRPr lang="en-US" sz="2000" b="0">
              <a:latin typeface="Cambria" panose="02040503050406030204" charset="0"/>
            </a:endParaRPr>
          </a:p>
          <a:p>
            <a:r>
              <a:rPr lang="en-US" sz="2000" b="0">
                <a:latin typeface="Cambria" panose="02040503050406030204" charset="0"/>
              </a:rPr>
              <a:t>(ii) CCTV cameras with sufficient storage facility shall be installed. CCTV Camera should cover sealed doors of Polled EVM Strong Room and Election Paper Strong Room, security and corridor etc. A proper system to take back up of CCTV footage shall be ensured. Such video data shall be in the custody of the District Election Officer.</a:t>
            </a:r>
          </a:p>
          <a:p>
            <a:pPr marL="0" indent="0" algn="just"/>
            <a:endParaRPr lang="en-US" sz="2000" b="0">
              <a:latin typeface="Cambria" panose="02040503050406030204" charset="0"/>
            </a:endParaRPr>
          </a:p>
          <a:p>
            <a:r>
              <a:rPr lang="en-US" sz="2000" b="0">
                <a:latin typeface="Cambria" panose="02040503050406030204" charset="0"/>
              </a:rPr>
              <a:t>(iii) Videography shall be made at the time of the opening and closing of Polled EVM Strong Room and  Election Paper  Strong Room.  Proper log books shall also be maintained.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35" y="219075"/>
            <a:ext cx="6644640" cy="914400"/>
          </a:xfrm>
          <a:solidFill>
            <a:srgbClr val="00B0F0"/>
          </a:solidFill>
        </p:spPr>
        <p:txBody>
          <a:bodyPr/>
          <a:lstStyle/>
          <a:p>
            <a:r>
              <a:rPr lang="en-IN" altLang="en-US"/>
              <a:t>Strongroom inspection</a:t>
            </a:r>
            <a:br>
              <a:rPr lang="en-IN" altLang="en-US"/>
            </a:br>
            <a:r>
              <a:rPr lang="en-IN" altLang="en-US" sz="1600"/>
              <a:t>51/8/6/2019-EMPS dated 02.05.2019</a:t>
            </a:r>
          </a:p>
        </p:txBody>
      </p:sp>
      <p:sp>
        <p:nvSpPr>
          <p:cNvPr id="3" name="Content Placeholder 2"/>
          <p:cNvSpPr>
            <a:spLocks noGrp="1"/>
          </p:cNvSpPr>
          <p:nvPr>
            <p:ph sz="half" idx="1"/>
          </p:nvPr>
        </p:nvSpPr>
        <p:spPr>
          <a:xfrm>
            <a:off x="304800" y="1133475"/>
            <a:ext cx="2694940" cy="4093210"/>
          </a:xfrm>
          <a:solidFill>
            <a:schemeClr val="accent2">
              <a:lumMod val="20000"/>
              <a:lumOff val="80000"/>
            </a:schemeClr>
          </a:solidFill>
        </p:spPr>
        <p:txBody>
          <a:bodyPr/>
          <a:lstStyle/>
          <a:p>
            <a:pPr algn="just"/>
            <a:r>
              <a:rPr lang="en-IN" altLang="en-US"/>
              <a:t>RO/ DEO to visit daily morning and evening</a:t>
            </a:r>
          </a:p>
          <a:p>
            <a:pPr algn="just"/>
            <a:r>
              <a:rPr lang="en-IN" altLang="en-US"/>
              <a:t>If strong room is outside district HQ, DEO to visit atleast once in 3-4 days.</a:t>
            </a:r>
          </a:p>
          <a:p>
            <a:pPr algn="just"/>
            <a:r>
              <a:rPr lang="en-IN" altLang="en-US"/>
              <a:t>DEO to submit it weekly</a:t>
            </a:r>
          </a:p>
          <a:p>
            <a:pPr algn="just"/>
            <a:r>
              <a:rPr lang="en-IN" altLang="en-US"/>
              <a:t>Upload the same in CEO portal</a:t>
            </a:r>
          </a:p>
        </p:txBody>
      </p:sp>
      <p:pic>
        <p:nvPicPr>
          <p:cNvPr id="4" name="Content Placeholder 3"/>
          <p:cNvPicPr>
            <a:picLocks noGrp="1" noChangeAspect="1"/>
          </p:cNvPicPr>
          <p:nvPr>
            <p:ph sz="half" idx="2"/>
          </p:nvPr>
        </p:nvPicPr>
        <p:blipFill>
          <a:blip r:embed="rId2"/>
          <a:srcRect l="7428" t="2630" r="7149" b="50022"/>
          <a:stretch>
            <a:fillRect/>
          </a:stretch>
        </p:blipFill>
        <p:spPr>
          <a:xfrm>
            <a:off x="3049270" y="1143000"/>
            <a:ext cx="3952240" cy="416814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7B32B2"/>
            </a:gs>
            <a:gs pos="100000">
              <a:srgbClr val="401A5D"/>
            </a:gs>
          </a:gsLst>
          <a:lin ang="5400000" scaled="0"/>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srcRect l="13950" t="12012" r="8104" b="9075"/>
          <a:stretch>
            <a:fillRect/>
          </a:stretch>
        </p:blipFill>
        <p:spPr>
          <a:xfrm>
            <a:off x="118110" y="56515"/>
            <a:ext cx="3638550" cy="5340985"/>
          </a:xfrm>
          <a:prstGeom prst="rect">
            <a:avLst/>
          </a:prstGeom>
        </p:spPr>
      </p:pic>
      <p:pic>
        <p:nvPicPr>
          <p:cNvPr id="6" name="Content Placeholder 5"/>
          <p:cNvPicPr>
            <a:picLocks noGrp="1" noChangeAspect="1"/>
          </p:cNvPicPr>
          <p:nvPr>
            <p:ph sz="half" idx="2"/>
          </p:nvPr>
        </p:nvPicPr>
        <p:blipFill>
          <a:blip r:embed="rId3" cstate="print"/>
          <a:srcRect l="14874" t="7891" r="7034" b="18457"/>
          <a:stretch>
            <a:fillRect/>
          </a:stretch>
        </p:blipFill>
        <p:spPr>
          <a:xfrm>
            <a:off x="3958590" y="133350"/>
            <a:ext cx="3284855" cy="5260340"/>
          </a:xfrm>
          <a:prstGeom prst="rect">
            <a:avLst/>
          </a:prstGeom>
        </p:spPr>
      </p:pic>
      <p:sp>
        <p:nvSpPr>
          <p:cNvPr id="8" name="Text Box 7"/>
          <p:cNvSpPr txBox="1"/>
          <p:nvPr/>
        </p:nvSpPr>
        <p:spPr>
          <a:xfrm>
            <a:off x="3973195" y="4813300"/>
            <a:ext cx="3270250" cy="583565"/>
          </a:xfrm>
          <a:prstGeom prst="rect">
            <a:avLst/>
          </a:prstGeom>
          <a:solidFill>
            <a:schemeClr val="accent2">
              <a:lumMod val="40000"/>
              <a:lumOff val="60000"/>
            </a:schemeClr>
          </a:solidFill>
        </p:spPr>
        <p:txBody>
          <a:bodyPr wrap="square" rtlCol="0">
            <a:spAutoFit/>
          </a:bodyPr>
          <a:lstStyle/>
          <a:p>
            <a:r>
              <a:rPr lang="en-IN" altLang="en-US" sz="1600" i="1"/>
              <a:t>Signed copy to be sent weekly to evmwb2019@gmail.com</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219075"/>
            <a:ext cx="6584950" cy="402590"/>
          </a:xfrm>
          <a:solidFill>
            <a:srgbClr val="00B0F0"/>
          </a:solidFill>
        </p:spPr>
        <p:txBody>
          <a:bodyPr/>
          <a:lstStyle/>
          <a:p>
            <a:r>
              <a:rPr lang="en-IN" altLang="en-US"/>
              <a:t>Post poll scrutiny</a:t>
            </a:r>
          </a:p>
        </p:txBody>
      </p:sp>
      <p:sp>
        <p:nvSpPr>
          <p:cNvPr id="3" name="Content Placeholder 2"/>
          <p:cNvSpPr>
            <a:spLocks noGrp="1"/>
          </p:cNvSpPr>
          <p:nvPr>
            <p:ph idx="1"/>
          </p:nvPr>
        </p:nvSpPr>
        <p:spPr>
          <a:xfrm>
            <a:off x="228600" y="838200"/>
            <a:ext cx="6965315" cy="3621405"/>
          </a:xfrm>
        </p:spPr>
        <p:txBody>
          <a:bodyPr/>
          <a:lstStyle/>
          <a:p>
            <a:pPr marL="0" indent="0" algn="just">
              <a:buNone/>
            </a:pPr>
            <a:r>
              <a:rPr lang="en-US" sz="1600"/>
              <a:t>No 464/INST-17 A/2023-EPS</a:t>
            </a:r>
            <a:r>
              <a:rPr lang="en-IN" altLang="en-US" sz="1600"/>
              <a:t> Dated: 10th June, 2023 to be followed</a:t>
            </a:r>
          </a:p>
          <a:p>
            <a:pPr algn="just"/>
            <a:r>
              <a:rPr lang="en-IN" altLang="en-US" sz="1600" b="1"/>
              <a:t>Documents to be Scrutinized:</a:t>
            </a:r>
          </a:p>
          <a:p>
            <a:pPr marL="0" indent="0" algn="just">
              <a:buNone/>
            </a:pPr>
            <a:r>
              <a:rPr lang="en-IN" altLang="en-US" sz="1600"/>
              <a:t>(a)Presiding Officers' diary</a:t>
            </a:r>
          </a:p>
          <a:p>
            <a:pPr marL="0" indent="0" algn="just">
              <a:buNone/>
            </a:pPr>
            <a:r>
              <a:rPr lang="en-IN" altLang="en-US" sz="1600"/>
              <a:t>(b)Form 17-A (Register of Voters)</a:t>
            </a:r>
          </a:p>
          <a:p>
            <a:pPr marL="0" indent="0" algn="just">
              <a:buNone/>
            </a:pPr>
            <a:r>
              <a:rPr lang="en-IN" altLang="en-US" sz="1600"/>
              <a:t>(c)Other related documents which include but not restricted to Micro Observers Reports, visitor sheets, reports of zonal magistrates or sector officers, report of Presiding Officer, still photography, videography recordings, CCTV and Webcasting footages</a:t>
            </a:r>
          </a:p>
          <a:p>
            <a:pPr marL="0" indent="0" algn="just">
              <a:buNone/>
            </a:pPr>
            <a:r>
              <a:rPr lang="en-IN" altLang="en-US" sz="1600"/>
              <a:t>(d)If the number of blind/infirm voters voting at a Polling Station (Rule 40, Conduct of Election Rules 1961) is more than 1% of the total no. of electors in that polling station, scrutiny of Form 14A (list of blind/ infirm voters).</a:t>
            </a:r>
          </a:p>
          <a:p>
            <a:pPr marL="0" indent="0" algn="just">
              <a:buNone/>
            </a:pPr>
            <a:endParaRPr lang="en-IN" altLang="en-US" sz="1600"/>
          </a:p>
          <a:p>
            <a:pPr marL="0" indent="0" algn="just">
              <a:buNone/>
            </a:pPr>
            <a:r>
              <a:rPr lang="en-IN" altLang="en-US" sz="1600"/>
              <a:t>Returning Officer shall collect the information for each Polling Station in prescribed scrutiny format</a:t>
            </a:r>
          </a:p>
        </p:txBody>
      </p:sp>
      <p:sp>
        <p:nvSpPr>
          <p:cNvPr id="101" name="Text Box 100"/>
          <p:cNvSpPr txBox="1"/>
          <p:nvPr/>
        </p:nvSpPr>
        <p:spPr>
          <a:xfrm>
            <a:off x="228600" y="4572000"/>
            <a:ext cx="7000240" cy="829945"/>
          </a:xfrm>
          <a:prstGeom prst="rect">
            <a:avLst/>
          </a:prstGeom>
          <a:solidFill>
            <a:srgbClr val="FFFF00"/>
          </a:solidFill>
          <a:ln w="9525">
            <a:noFill/>
          </a:ln>
        </p:spPr>
        <p:txBody>
          <a:bodyPr wrap="square">
            <a:spAutoFit/>
          </a:bodyPr>
          <a:lstStyle/>
          <a:p>
            <a:pPr marL="0" indent="0" algn="just"/>
            <a:r>
              <a:rPr lang="en-US" sz="1200" b="0">
                <a:solidFill>
                  <a:srgbClr val="000000"/>
                </a:solidFill>
                <a:latin typeface="Times New Roman" panose="02020603050405020304" pitchFamily="18" charset="0"/>
                <a:cs typeface="Calibri" panose="020F0502020204030204" pitchFamily="34" charset="0"/>
              </a:rPr>
              <a:t>In case strong room locations are distributed in theconstituency, Observers shall decide, in advance in consultation with the Returning Officer(s) or District Election Officer, to ensure presence of one of the Observers at the time of opening and closing of strong room(s). The information should also be made available to the contesting candidates or their election agents in advance.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7018655" cy="487045"/>
          </a:xfrm>
        </p:spPr>
        <p:txBody>
          <a:bodyPr/>
          <a:lstStyle/>
          <a:p>
            <a:pPr marL="0" indent="0" algn="just">
              <a:lnSpc>
                <a:spcPct val="90000"/>
              </a:lnSpc>
              <a:buNone/>
            </a:pPr>
            <a:r>
              <a:rPr lang="en-IN" altLang="en-US" sz="1600">
                <a:solidFill>
                  <a:srgbClr val="000000"/>
                </a:solidFill>
                <a:latin typeface="Times New Roman" panose="02020603050405020304" pitchFamily="18" charset="0"/>
                <a:cs typeface="Calibri" panose="020F0502020204030204" pitchFamily="34" charset="0"/>
                <a:sym typeface="+mn-ea"/>
              </a:rPr>
              <a:t>Scrutiny to be </a:t>
            </a:r>
            <a:r>
              <a:rPr lang="en-US" sz="1600">
                <a:solidFill>
                  <a:srgbClr val="000000"/>
                </a:solidFill>
                <a:latin typeface="Times New Roman" panose="02020603050405020304" pitchFamily="18" charset="0"/>
                <a:cs typeface="Calibri" panose="020F0502020204030204" pitchFamily="34" charset="0"/>
                <a:sym typeface="+mn-ea"/>
              </a:rPr>
              <a:t>taken up preferably at </a:t>
            </a:r>
            <a:r>
              <a:rPr lang="en-US" sz="1600" b="1">
                <a:solidFill>
                  <a:srgbClr val="000000"/>
                </a:solidFill>
                <a:latin typeface="Times New Roman" panose="02020603050405020304" pitchFamily="18" charset="0"/>
                <a:cs typeface="Calibri" panose="020F0502020204030204" pitchFamily="34" charset="0"/>
                <a:sym typeface="+mn-ea"/>
              </a:rPr>
              <a:t>11:00 A.M</a:t>
            </a:r>
            <a:r>
              <a:rPr lang="en-US" sz="1600">
                <a:solidFill>
                  <a:srgbClr val="000000"/>
                </a:solidFill>
                <a:latin typeface="Times New Roman" panose="02020603050405020304" pitchFamily="18" charset="0"/>
                <a:cs typeface="Calibri" panose="020F0502020204030204" pitchFamily="34" charset="0"/>
                <a:sym typeface="+mn-ea"/>
              </a:rPr>
              <a:t>. on the day following the day of poll</a:t>
            </a:r>
            <a:endParaRPr lang="en-US" sz="1600" b="0">
              <a:solidFill>
                <a:srgbClr val="000000"/>
              </a:solidFill>
              <a:latin typeface="Times New Roman" panose="02020603050405020304" pitchFamily="18" charset="0"/>
              <a:cs typeface="Calibri" panose="020F0502020204030204" pitchFamily="34" charset="0"/>
            </a:endParaRPr>
          </a:p>
          <a:p>
            <a:pPr marL="0" indent="0" algn="just">
              <a:lnSpc>
                <a:spcPct val="90000"/>
              </a:lnSpc>
              <a:buNone/>
            </a:pPr>
            <a:endParaRPr lang="en-IN" altLang="en-US" sz="1600"/>
          </a:p>
        </p:txBody>
      </p:sp>
      <p:sp>
        <p:nvSpPr>
          <p:cNvPr id="101" name="Text Box 100"/>
          <p:cNvSpPr txBox="1"/>
          <p:nvPr/>
        </p:nvSpPr>
        <p:spPr>
          <a:xfrm>
            <a:off x="152400" y="3657600"/>
            <a:ext cx="7018020" cy="1383665"/>
          </a:xfrm>
          <a:prstGeom prst="rect">
            <a:avLst/>
          </a:prstGeom>
          <a:solidFill>
            <a:srgbClr val="00B0F0"/>
          </a:solidFill>
          <a:ln w="9525">
            <a:noFill/>
          </a:ln>
        </p:spPr>
        <p:txBody>
          <a:bodyPr wrap="square">
            <a:spAutoFit/>
          </a:bodyPr>
          <a:lstStyle/>
          <a:p>
            <a:pPr marL="0" indent="0" algn="just">
              <a:buFont typeface="Arial" panose="020B0604020202020204" pitchFamily="34" charset="0"/>
              <a:buNone/>
            </a:pPr>
            <a:r>
              <a:rPr lang="en-US" sz="1400">
                <a:sym typeface="+mn-ea"/>
              </a:rPr>
              <a:t>Form 17-A and other documents are required to be transported, they shall be transported under proper police escort along with Executive Magistrate. Candidates and their representatives shall be allowed to follow</a:t>
            </a:r>
            <a:r>
              <a:rPr lang="en-IN" altLang="en-US" sz="1400">
                <a:sym typeface="+mn-ea"/>
              </a:rPr>
              <a:t>.</a:t>
            </a:r>
            <a:endParaRPr lang="en-IN" altLang="en-US" sz="1400"/>
          </a:p>
          <a:p>
            <a:pPr marL="285750" indent="-285750" algn="just">
              <a:buFont typeface="Arial" panose="020B0604020202020204" pitchFamily="34" charset="0"/>
              <a:buChar char="•"/>
            </a:pPr>
            <a:endParaRPr lang="en-US" sz="1400" b="0">
              <a:solidFill>
                <a:srgbClr val="000000"/>
              </a:solidFill>
              <a:latin typeface="Times New Roman" panose="02020603050405020304" pitchFamily="18" charset="0"/>
              <a:cs typeface="Calibri" panose="020F0502020204030204" pitchFamily="34" charset="0"/>
            </a:endParaRPr>
          </a:p>
          <a:p>
            <a:pPr marL="0" indent="0" algn="just">
              <a:buFont typeface="Arial" panose="020B0604020202020204" pitchFamily="34" charset="0"/>
              <a:buNone/>
            </a:pPr>
            <a:r>
              <a:rPr lang="en-US" sz="1400" b="0">
                <a:solidFill>
                  <a:srgbClr val="000000"/>
                </a:solidFill>
                <a:latin typeface="Times New Roman" panose="02020603050405020304" pitchFamily="18" charset="0"/>
                <a:cs typeface="Calibri" panose="020F0502020204030204" pitchFamily="34" charset="0"/>
              </a:rPr>
              <a:t>where strong rooms are at the place different from the RO headquarters, are brought by the ARO to RO headquarters in time for the scrutiny to be undertaken.</a:t>
            </a:r>
          </a:p>
        </p:txBody>
      </p:sp>
      <p:sp>
        <p:nvSpPr>
          <p:cNvPr id="4" name="Text Box 3"/>
          <p:cNvSpPr txBox="1"/>
          <p:nvPr/>
        </p:nvSpPr>
        <p:spPr>
          <a:xfrm>
            <a:off x="153035" y="609600"/>
            <a:ext cx="7018020" cy="2995930"/>
          </a:xfrm>
          <a:prstGeom prst="rect">
            <a:avLst/>
          </a:prstGeom>
          <a:solidFill>
            <a:srgbClr val="FFFF00"/>
          </a:solidFill>
        </p:spPr>
        <p:txBody>
          <a:bodyPr wrap="square" rtlCol="0" anchor="t">
            <a:spAutoFit/>
          </a:bodyPr>
          <a:lstStyle/>
          <a:p>
            <a:pPr marL="0" indent="0" algn="just">
              <a:lnSpc>
                <a:spcPct val="90000"/>
              </a:lnSpc>
              <a:buNone/>
            </a:pPr>
            <a:r>
              <a:rPr lang="en-IN" altLang="en-US" sz="1400" b="1">
                <a:sym typeface="+mn-ea"/>
              </a:rPr>
              <a:t>Criteria for selection of Polling Stations for scrutiny:</a:t>
            </a:r>
            <a:endParaRPr lang="en-IN" altLang="en-US" sz="1400" b="1"/>
          </a:p>
          <a:p>
            <a:pPr algn="just">
              <a:lnSpc>
                <a:spcPct val="90000"/>
              </a:lnSpc>
            </a:pPr>
            <a:r>
              <a:rPr lang="en-IN" altLang="en-US" sz="1400">
                <a:sym typeface="+mn-ea"/>
              </a:rPr>
              <a:t>any complaint of poll rigging, malpractices etc. was received </a:t>
            </a:r>
            <a:endParaRPr lang="en-IN" altLang="en-US" sz="1400"/>
          </a:p>
          <a:p>
            <a:pPr algn="just">
              <a:lnSpc>
                <a:spcPct val="90000"/>
              </a:lnSpc>
            </a:pPr>
            <a:r>
              <a:rPr lang="en-IN" altLang="en-US" sz="1400">
                <a:sym typeface="+mn-ea"/>
              </a:rPr>
              <a:t> any significant event (EVM/VVPAT related or otherwise) was reported </a:t>
            </a:r>
            <a:endParaRPr lang="en-IN" altLang="en-US" sz="1400"/>
          </a:p>
          <a:p>
            <a:pPr algn="just">
              <a:lnSpc>
                <a:spcPct val="90000"/>
              </a:lnSpc>
            </a:pPr>
            <a:r>
              <a:rPr lang="en-IN" altLang="en-US" sz="1400">
                <a:sym typeface="+mn-ea"/>
              </a:rPr>
              <a:t>poll took place in the absence of any polling agent or in the presence of the agent of only one candidate.</a:t>
            </a:r>
            <a:endParaRPr lang="en-IN" altLang="en-US" sz="1400"/>
          </a:p>
          <a:p>
            <a:pPr algn="just">
              <a:lnSpc>
                <a:spcPct val="90000"/>
              </a:lnSpc>
            </a:pPr>
            <a:r>
              <a:rPr lang="en-IN" altLang="en-US" sz="1400">
                <a:sym typeface="+mn-ea"/>
              </a:rPr>
              <a:t> the number of electors who cast their votes using documents other than EPIC (i.e., alternative documents specified by the Commission) exceeded 25% of the total votes cast in that polling station.</a:t>
            </a:r>
            <a:endParaRPr lang="en-IN" altLang="en-US" sz="1400"/>
          </a:p>
          <a:p>
            <a:pPr algn="just">
              <a:lnSpc>
                <a:spcPct val="90000"/>
              </a:lnSpc>
            </a:pPr>
            <a:r>
              <a:rPr lang="en-IN" altLang="en-US" sz="1400">
                <a:sym typeface="+mn-ea"/>
              </a:rPr>
              <a:t> more than 10% of such electors who had been identified as ASD turned up and voted.</a:t>
            </a:r>
            <a:endParaRPr lang="en-IN" altLang="en-US" sz="1400"/>
          </a:p>
          <a:p>
            <a:pPr algn="just">
              <a:lnSpc>
                <a:spcPct val="90000"/>
              </a:lnSpc>
            </a:pPr>
            <a:r>
              <a:rPr lang="en-IN" altLang="en-US" sz="1400">
                <a:sym typeface="+mn-ea"/>
              </a:rPr>
              <a:t>polling percentage is plus 15% or minus 15% than the average polling percentage of that AC.</a:t>
            </a:r>
            <a:endParaRPr lang="en-IN" altLang="en-US" sz="1400"/>
          </a:p>
          <a:p>
            <a:pPr algn="just">
              <a:lnSpc>
                <a:spcPct val="90000"/>
              </a:lnSpc>
            </a:pPr>
            <a:r>
              <a:rPr lang="en-IN" altLang="en-US" sz="1400">
                <a:sym typeface="+mn-ea"/>
              </a:rPr>
              <a:t>there are at least 5 (five) tendered votes and challenged votes reported.</a:t>
            </a:r>
            <a:endParaRPr lang="en-IN" altLang="en-US" sz="1400"/>
          </a:p>
          <a:p>
            <a:pPr algn="just">
              <a:lnSpc>
                <a:spcPct val="90000"/>
              </a:lnSpc>
            </a:pPr>
            <a:r>
              <a:rPr lang="en-IN" altLang="en-US" sz="1400">
                <a:sym typeface="+mn-ea"/>
              </a:rPr>
              <a:t> 10% or more remarks column of Register of Voters (Form-17A) are blank and does not indicate use of the EPIC/alternate document.</a:t>
            </a:r>
            <a:endParaRPr lang="en-IN" altLang="en-US" sz="1400"/>
          </a:p>
          <a:p>
            <a:pPr algn="just">
              <a:lnSpc>
                <a:spcPct val="90000"/>
              </a:lnSpc>
            </a:pPr>
            <a:r>
              <a:rPr lang="en-IN" altLang="en-US" sz="1400">
                <a:sym typeface="+mn-ea"/>
              </a:rPr>
              <a:t> Micro Observer has submitted an adverse report.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6584950" cy="3621088"/>
          </a:xfrm>
          <a:solidFill>
            <a:schemeClr val="accent5">
              <a:lumMod val="40000"/>
              <a:lumOff val="60000"/>
            </a:schemeClr>
          </a:solidFill>
        </p:spPr>
        <p:txBody>
          <a:bodyPr/>
          <a:lstStyle/>
          <a:p>
            <a:r>
              <a:rPr lang="en-US" sz="1600"/>
              <a:t>After scrutiny, the Forms 17A and marked copies of electoral roll for each polling station, other documents and material shall be re-sealed with the seal of the Returning Officer. </a:t>
            </a:r>
          </a:p>
          <a:p>
            <a:endParaRPr lang="en-US" sz="1600"/>
          </a:p>
          <a:p>
            <a:r>
              <a:rPr lang="en-US" sz="1600"/>
              <a:t>These sealed envelopes shall then be kept back in the strong room from which they were taken out. </a:t>
            </a:r>
          </a:p>
          <a:p>
            <a:endParaRPr lang="en-US" sz="1600"/>
          </a:p>
          <a:p>
            <a:r>
              <a:rPr lang="en-US" sz="1600"/>
              <a:t>Returning Officer and Observer shall make necessary recommendations as per Annexure-II, to the Commission for repoll, if warranted and wherever considered necessary, giving reasons polling station wise.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97180" y="269875"/>
            <a:ext cx="6552565" cy="922020"/>
          </a:xfrm>
          <a:prstGeom prst="rect">
            <a:avLst/>
          </a:prstGeom>
          <a:noFill/>
          <a:ln w="9525">
            <a:noFill/>
          </a:ln>
        </p:spPr>
        <p:txBody>
          <a:bodyPr wrap="square">
            <a:spAutoFit/>
          </a:bodyPr>
          <a:lstStyle/>
          <a:p>
            <a:pPr marL="0" indent="0" algn="r"/>
            <a:r>
              <a:rPr lang="en-US" sz="1800" b="1" u="sng">
                <a:solidFill>
                  <a:srgbClr val="C00000"/>
                </a:solidFill>
                <a:latin typeface="Times New Roman" panose="02020603050405020304" pitchFamily="18" charset="0"/>
                <a:cs typeface="Calibri" panose="020F0502020204030204" pitchFamily="34" charset="0"/>
              </a:rPr>
              <a:t>Annexure-II</a:t>
            </a:r>
            <a:endParaRPr lang="en-US" sz="1800" b="1" u="sng">
              <a:solidFill>
                <a:srgbClr val="000000"/>
              </a:solidFill>
              <a:latin typeface="Times New Roman" panose="02020603050405020304" pitchFamily="18" charset="0"/>
              <a:cs typeface="Calibri" panose="020F0502020204030204" pitchFamily="34" charset="0"/>
            </a:endParaRPr>
          </a:p>
          <a:p>
            <a:r>
              <a:rPr lang="en-US" sz="1800" b="1" u="sng">
                <a:solidFill>
                  <a:srgbClr val="000000"/>
                </a:solidFill>
                <a:latin typeface="Times New Roman" panose="02020603050405020304" pitchFamily="18" charset="0"/>
                <a:cs typeface="Calibri" panose="020F0502020204030204" pitchFamily="34" charset="0"/>
              </a:rPr>
              <a:t>Recommendation of Retuning Officer for Re-poll after scrutiny of Form 17A and other documents </a:t>
            </a:r>
          </a:p>
        </p:txBody>
      </p:sp>
      <p:graphicFrame>
        <p:nvGraphicFramePr>
          <p:cNvPr id="4" name="Table 3"/>
          <p:cNvGraphicFramePr/>
          <p:nvPr/>
        </p:nvGraphicFramePr>
        <p:xfrm>
          <a:off x="464820" y="1371600"/>
          <a:ext cx="6386195" cy="2631440"/>
        </p:xfrm>
        <a:graphic>
          <a:graphicData uri="http://schemas.openxmlformats.org/drawingml/2006/table">
            <a:tbl>
              <a:tblPr/>
              <a:tblGrid>
                <a:gridCol w="143764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gridCol w="1458595">
                  <a:extLst>
                    <a:ext uri="{9D8B030D-6E8A-4147-A177-3AD203B41FA5}">
                      <a16:colId xmlns:a16="http://schemas.microsoft.com/office/drawing/2014/main" val="20002"/>
                    </a:ext>
                  </a:extLst>
                </a:gridCol>
                <a:gridCol w="1113155">
                  <a:extLst>
                    <a:ext uri="{9D8B030D-6E8A-4147-A177-3AD203B41FA5}">
                      <a16:colId xmlns:a16="http://schemas.microsoft.com/office/drawing/2014/main" val="20003"/>
                    </a:ext>
                  </a:extLst>
                </a:gridCol>
                <a:gridCol w="982345">
                  <a:extLst>
                    <a:ext uri="{9D8B030D-6E8A-4147-A177-3AD203B41FA5}">
                      <a16:colId xmlns:a16="http://schemas.microsoft.com/office/drawing/2014/main" val="20004"/>
                    </a:ext>
                  </a:extLst>
                </a:gridCol>
              </a:tblGrid>
              <a:tr h="798830">
                <a:tc rowSpan="2">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No. and Name of the Assembly Constituency</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cap="flat">
                      <a:noFill/>
                    </a:lnB>
                    <a:lnTlToBr>
                      <a:noFill/>
                    </a:lnTlToBr>
                    <a:lnBlToTr>
                      <a:noFill/>
                    </a:lnBlToTr>
                    <a:noFill/>
                  </a:tcPr>
                </a:tc>
                <a:tc rowSpan="2">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Recommendation of RO for </a:t>
                      </a:r>
                      <a:r>
                        <a:rPr lang="en-US" sz="1600" b="1">
                          <a:solidFill>
                            <a:srgbClr val="000000"/>
                          </a:solidFill>
                          <a:latin typeface="Times New Roman" panose="02020603050405020304" pitchFamily="18" charset="0"/>
                          <a:cs typeface="Times New Roman" panose="02020603050405020304" pitchFamily="18" charset="0"/>
                        </a:rPr>
                        <a:t>Re-poll(Yes / No)</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cap="flat">
                      <a:noFill/>
                    </a:lnB>
                    <a:lnTlToBr>
                      <a:noFill/>
                    </a:lnTlToBr>
                    <a:lnBlToTr>
                      <a:noFill/>
                    </a:lnBlToTr>
                    <a:noFill/>
                  </a:tcPr>
                </a:tc>
                <a:tc gridSpan="2">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In case of recommendation for Re-poll</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en-US"/>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rowSpan="2">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Reasons for Re-</a:t>
                      </a:r>
                      <a:r>
                        <a:rPr lang="en-US" sz="1600" b="0">
                          <a:latin typeface="Calibri" panose="020F0502020204030204" pitchFamily="34" charset="0"/>
                        </a:rPr>
                        <a:t> </a:t>
                      </a:r>
                      <a:r>
                        <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1600" b="0">
                          <a:solidFill>
                            <a:srgbClr val="000000"/>
                          </a:solidFill>
                          <a:latin typeface="Times New Roman" panose="02020603050405020304" pitchFamily="18" charset="0"/>
                          <a:cs typeface="Times New Roman" panose="02020603050405020304" pitchFamily="18" charset="0"/>
                        </a:rPr>
                        <a:t>oll</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1520">
                <a:tc vMerge="1">
                  <a:txBody>
                    <a:bodyPr/>
                    <a:lstStyle/>
                    <a:p>
                      <a:endParaRPr lang="en-US"/>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cap="flat">
                      <a:noFill/>
                    </a:lnB>
                  </a:tcPr>
                </a:tc>
                <a:tc vMerge="1">
                  <a:txBody>
                    <a:bodyPr/>
                    <a:lstStyle/>
                    <a:p>
                      <a:endParaRPr lang="en-US"/>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cap="flat">
                      <a:noFill/>
                    </a:lnB>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Polling Station Number</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Name of Polling Station</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cap="flat">
                      <a:noFill/>
                    </a:lnB>
                  </a:tcPr>
                </a:tc>
                <a:extLst>
                  <a:ext uri="{0D108BD9-81ED-4DB2-BD59-A6C34878D82A}">
                    <a16:rowId xmlns:a16="http://schemas.microsoft.com/office/drawing/2014/main" val="10001"/>
                  </a:ext>
                </a:extLst>
              </a:tr>
              <a:tr h="558165">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2925">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600" b="0">
                          <a:solidFill>
                            <a:srgbClr val="000000"/>
                          </a:solidFill>
                          <a:latin typeface="Times New Roman" panose="02020603050405020304" pitchFamily="18" charset="0"/>
                          <a:cs typeface="Times New Roman" panose="02020603050405020304" pitchFamily="18" charset="0"/>
                        </a:rPr>
                        <a:t> </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 name="Text Box 4"/>
          <p:cNvSpPr txBox="1"/>
          <p:nvPr/>
        </p:nvSpPr>
        <p:spPr>
          <a:xfrm>
            <a:off x="1117600" y="3810000"/>
            <a:ext cx="5080000" cy="953135"/>
          </a:xfrm>
          <a:prstGeom prst="rect">
            <a:avLst/>
          </a:prstGeom>
          <a:noFill/>
          <a:ln w="9525">
            <a:noFill/>
          </a:ln>
        </p:spPr>
        <p:txBody>
          <a:bodyPr>
            <a:spAutoFit/>
          </a:bodyPr>
          <a:lstStyle/>
          <a:p>
            <a:pPr marL="0" indent="0" algn="r"/>
            <a:endParaRPr lang="en-US" sz="1400" b="0">
              <a:latin typeface="Calibri" panose="020F0502020204030204" pitchFamily="34" charset="0"/>
              <a:cs typeface="Times New Roman" panose="02020603050405020304" pitchFamily="18" charset="0"/>
            </a:endParaRPr>
          </a:p>
          <a:p>
            <a:r>
              <a:rPr lang="en-US" sz="1400" b="0">
                <a:latin typeface="Calibri" panose="020F0502020204030204" pitchFamily="34" charset="0"/>
                <a:cs typeface="Times New Roman" panose="02020603050405020304" pitchFamily="18" charset="0"/>
              </a:rPr>
              <a:t> </a:t>
            </a:r>
            <a:endParaRPr lang="en-US" sz="1400" b="1">
              <a:solidFill>
                <a:srgbClr val="000000"/>
              </a:solidFill>
              <a:latin typeface="Times New Roman" panose="02020603050405020304" pitchFamily="18" charset="0"/>
              <a:cs typeface="Calibri" panose="020F0502020204030204" pitchFamily="34" charset="0"/>
            </a:endParaRPr>
          </a:p>
          <a:p>
            <a:r>
              <a:rPr lang="en-US" sz="1400" b="1">
                <a:solidFill>
                  <a:srgbClr val="000000"/>
                </a:solidFill>
                <a:latin typeface="Times New Roman" panose="02020603050405020304" pitchFamily="18" charset="0"/>
                <a:cs typeface="Calibri" panose="020F0502020204030204" pitchFamily="34" charset="0"/>
              </a:rPr>
              <a:t>Returning Officer </a:t>
            </a:r>
          </a:p>
          <a:p>
            <a:pPr marL="0" indent="0" algn="r"/>
            <a:r>
              <a:rPr lang="en-US" sz="1400" b="1">
                <a:solidFill>
                  <a:srgbClr val="000000"/>
                </a:solidFill>
                <a:latin typeface="Times New Roman" panose="02020603050405020304" pitchFamily="18" charset="0"/>
                <a:cs typeface="Calibri" panose="020F0502020204030204" pitchFamily="34" charset="0"/>
              </a:rPr>
              <a:t>Constituency Name/ Number</a:t>
            </a:r>
          </a:p>
        </p:txBody>
      </p:sp>
      <p:sp>
        <p:nvSpPr>
          <p:cNvPr id="102" name="Text Box 101"/>
          <p:cNvSpPr txBox="1"/>
          <p:nvPr/>
        </p:nvSpPr>
        <p:spPr>
          <a:xfrm>
            <a:off x="1117600" y="4763135"/>
            <a:ext cx="5080000" cy="521970"/>
          </a:xfrm>
          <a:prstGeom prst="rect">
            <a:avLst/>
          </a:prstGeom>
          <a:noFill/>
          <a:ln w="9525">
            <a:noFill/>
          </a:ln>
        </p:spPr>
        <p:txBody>
          <a:bodyPr>
            <a:spAutoFit/>
          </a:bodyPr>
          <a:lstStyle/>
          <a:p>
            <a:pPr marL="0" indent="0" algn="r"/>
            <a:endParaRPr lang="en-US" sz="1400" b="1">
              <a:solidFill>
                <a:srgbClr val="000000"/>
              </a:solidFill>
              <a:latin typeface="Times New Roman" panose="02020603050405020304" pitchFamily="18" charset="0"/>
              <a:cs typeface="Calibri" panose="020F0502020204030204" pitchFamily="34" charset="0"/>
            </a:endParaRPr>
          </a:p>
          <a:p>
            <a:r>
              <a:rPr lang="en-US" sz="1400" b="1">
                <a:solidFill>
                  <a:srgbClr val="000000"/>
                </a:solidFill>
                <a:latin typeface="Times New Roman" panose="02020603050405020304" pitchFamily="18" charset="0"/>
                <a:cs typeface="Calibri" panose="020F0502020204030204" pitchFamily="34" charset="0"/>
              </a:rPr>
              <a:t>Recommendation of Observer</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8600" y="914400"/>
            <a:ext cx="6876415" cy="4432935"/>
          </a:xfrm>
          <a:prstGeom prst="rect">
            <a:avLst/>
          </a:prstGeom>
          <a:solidFill>
            <a:schemeClr val="accent5">
              <a:lumMod val="60000"/>
              <a:lumOff val="40000"/>
            </a:schemeClr>
          </a:solidFill>
        </p:spPr>
        <p:txBody>
          <a:bodyPr wrap="square" rtlCol="0">
            <a:noAutofit/>
          </a:bodyPr>
          <a:lstStyle/>
          <a:p>
            <a:pPr algn="just">
              <a:lnSpc>
                <a:spcPct val="120000"/>
              </a:lnSpc>
            </a:pPr>
            <a:r>
              <a:rPr lang="en-IN" altLang="en-US" sz="2400"/>
              <a:t>1. What to check while you are receiving 17C?</a:t>
            </a:r>
          </a:p>
          <a:p>
            <a:pPr algn="just">
              <a:lnSpc>
                <a:spcPct val="120000"/>
              </a:lnSpc>
            </a:pPr>
            <a:r>
              <a:rPr lang="en-IN" altLang="en-US" sz="2400"/>
              <a:t>2. </a:t>
            </a:r>
            <a:r>
              <a:rPr lang="en-IN" altLang="en-US" sz="2400">
                <a:solidFill>
                  <a:srgbClr val="0070C0"/>
                </a:solidFill>
              </a:rPr>
              <a:t>Are data of test vote availabile in scrutiniy sheet?</a:t>
            </a:r>
            <a:endParaRPr lang="en-IN" altLang="en-US" sz="2400"/>
          </a:p>
          <a:p>
            <a:pPr algn="just">
              <a:lnSpc>
                <a:spcPct val="120000"/>
              </a:lnSpc>
            </a:pPr>
            <a:r>
              <a:rPr lang="en-IN" altLang="en-US" sz="2400">
                <a:solidFill>
                  <a:srgbClr val="00B050"/>
                </a:solidFill>
              </a:rPr>
              <a:t>3. What are the documents to be kept with EVM in strong room?</a:t>
            </a:r>
          </a:p>
          <a:p>
            <a:pPr algn="just">
              <a:lnSpc>
                <a:spcPct val="120000"/>
              </a:lnSpc>
            </a:pPr>
            <a:r>
              <a:rPr lang="en-IN" altLang="en-US" sz="2400">
                <a:solidFill>
                  <a:srgbClr val="C00000"/>
                </a:solidFill>
              </a:rPr>
              <a:t>4.How report of Micro observer will be collected?</a:t>
            </a:r>
          </a:p>
          <a:p>
            <a:pPr algn="just">
              <a:lnSpc>
                <a:spcPct val="120000"/>
              </a:lnSpc>
            </a:pPr>
            <a:r>
              <a:rPr lang="en-IN" altLang="en-US" sz="2400">
                <a:solidFill>
                  <a:srgbClr val="7030A0"/>
                </a:solidFill>
              </a:rPr>
              <a:t>5.What are the documents to be kept in scrutiny cover by Pr.O?</a:t>
            </a:r>
          </a:p>
          <a:p>
            <a:pPr algn="just">
              <a:lnSpc>
                <a:spcPct val="120000"/>
              </a:lnSpc>
            </a:pPr>
            <a:r>
              <a:rPr lang="en-IN" altLang="en-US" sz="2400">
                <a:solidFill>
                  <a:schemeClr val="accent1">
                    <a:lumMod val="75000"/>
                  </a:schemeClr>
                </a:solidFill>
              </a:rPr>
              <a:t>6.  Which packet out of 6 packets prescribed by ECI is expected to be the bulkiest?</a:t>
            </a:r>
          </a:p>
          <a:p>
            <a:pPr algn="just"/>
            <a:endParaRPr lang="en-IN" altLang="en-US" sz="2400">
              <a:solidFill>
                <a:schemeClr val="accent1">
                  <a:lumMod val="75000"/>
                </a:schemeClr>
              </a:solidFill>
            </a:endParaRPr>
          </a:p>
        </p:txBody>
      </p:sp>
      <p:sp>
        <p:nvSpPr>
          <p:cNvPr id="5" name="Text Box 4"/>
          <p:cNvSpPr txBox="1"/>
          <p:nvPr/>
        </p:nvSpPr>
        <p:spPr>
          <a:xfrm>
            <a:off x="228600" y="365125"/>
            <a:ext cx="6859270" cy="368300"/>
          </a:xfrm>
          <a:prstGeom prst="rect">
            <a:avLst/>
          </a:prstGeom>
          <a:solidFill>
            <a:srgbClr val="FFFF00"/>
          </a:solidFill>
        </p:spPr>
        <p:txBody>
          <a:bodyPr wrap="square" rtlCol="0">
            <a:spAutoFit/>
          </a:bodyPr>
          <a:lstStyle/>
          <a:p>
            <a:pPr algn="ctr"/>
            <a:r>
              <a:rPr lang="en-IN" altLang="en-US" b="1"/>
              <a:t>Are you ready?</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4175" y="381000"/>
            <a:ext cx="6605270" cy="4407535"/>
          </a:xfrm>
          <a:prstGeom prst="rect">
            <a:avLst/>
          </a:prstGeom>
          <a:solidFill>
            <a:schemeClr val="accent5">
              <a:lumMod val="60000"/>
              <a:lumOff val="40000"/>
            </a:schemeClr>
          </a:solidFill>
        </p:spPr>
        <p:txBody>
          <a:bodyPr wrap="square" rtlCol="0" anchor="t">
            <a:spAutoFit/>
          </a:bodyPr>
          <a:lstStyle/>
          <a:p>
            <a:pPr algn="just">
              <a:lnSpc>
                <a:spcPct val="130000"/>
              </a:lnSpc>
            </a:pPr>
            <a:r>
              <a:rPr lang="en-IN" altLang="en-US" sz="2400">
                <a:sym typeface="+mn-ea"/>
              </a:rPr>
              <a:t>7.If some polling personnel report that distingushing marks of their booth are not working, what will you do?</a:t>
            </a:r>
            <a:endParaRPr lang="en-IN" altLang="en-US" sz="2400"/>
          </a:p>
          <a:p>
            <a:pPr algn="just">
              <a:lnSpc>
                <a:spcPct val="130000"/>
              </a:lnSpc>
            </a:pPr>
            <a:r>
              <a:rPr lang="en-IN" altLang="en-US" sz="2400">
                <a:solidFill>
                  <a:srgbClr val="C00000"/>
                </a:solidFill>
                <a:sym typeface="+mn-ea"/>
              </a:rPr>
              <a:t>8.If any Party checks CU and reports CLOCK ERROR, what will you do?</a:t>
            </a:r>
            <a:endParaRPr lang="en-IN" altLang="en-US" sz="2400">
              <a:solidFill>
                <a:srgbClr val="C00000"/>
              </a:solidFill>
            </a:endParaRPr>
          </a:p>
          <a:p>
            <a:pPr algn="just">
              <a:lnSpc>
                <a:spcPct val="130000"/>
              </a:lnSpc>
            </a:pPr>
            <a:r>
              <a:rPr lang="en-IN" altLang="en-US" sz="2400">
                <a:solidFill>
                  <a:srgbClr val="0070C0"/>
                </a:solidFill>
                <a:sym typeface="+mn-ea"/>
              </a:rPr>
              <a:t>9.If some parties ask for supplement 1, 2 and 3 for Electoral Roll, how would you guide them?</a:t>
            </a:r>
            <a:endParaRPr lang="en-IN" altLang="en-US" sz="2400">
              <a:solidFill>
                <a:srgbClr val="0070C0"/>
              </a:solidFill>
            </a:endParaRPr>
          </a:p>
          <a:p>
            <a:pPr algn="just">
              <a:lnSpc>
                <a:spcPct val="130000"/>
              </a:lnSpc>
            </a:pPr>
            <a:r>
              <a:rPr lang="en-IN" altLang="en-US" sz="2400">
                <a:solidFill>
                  <a:srgbClr val="7030A0"/>
                </a:solidFill>
                <a:sym typeface="+mn-ea"/>
              </a:rPr>
              <a:t>10.What is the change use of Pink Paper Seal for VVPAT slips?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a:xfrm>
            <a:off x="365125" y="222250"/>
            <a:ext cx="6584950" cy="311150"/>
          </a:xfrm>
        </p:spPr>
        <p:txBody>
          <a:bodyPr rtlCol="0">
            <a:noAutofit/>
          </a:bodyPr>
          <a:lstStyle/>
          <a:p>
            <a:pPr defTabSz="731520" eaLnBrk="1" fontAlgn="auto" hangingPunct="1">
              <a:spcAft>
                <a:spcPts val="0"/>
              </a:spcAft>
              <a:defRPr/>
            </a:pPr>
            <a:r>
              <a:rPr lang="en-US" sz="2400" b="1" u="sng" dirty="0">
                <a:solidFill>
                  <a:srgbClr val="0070C0"/>
                </a:solidFill>
              </a:rPr>
              <a:t>Tagging of Polling Party at Distribution Centre</a:t>
            </a:r>
          </a:p>
        </p:txBody>
      </p:sp>
      <p:sp>
        <p:nvSpPr>
          <p:cNvPr id="15363" name="Rectangle 1027"/>
          <p:cNvSpPr>
            <a:spLocks noGrp="1" noChangeArrowheads="1"/>
          </p:cNvSpPr>
          <p:nvPr>
            <p:ph idx="1"/>
          </p:nvPr>
        </p:nvSpPr>
        <p:spPr>
          <a:xfrm>
            <a:off x="224155" y="609600"/>
            <a:ext cx="6893560" cy="3743960"/>
          </a:xfrm>
        </p:spPr>
        <p:txBody>
          <a:bodyPr rtlCol="0">
            <a:noAutofit/>
          </a:bodyPr>
          <a:lstStyle/>
          <a:p>
            <a:pPr algn="just" defTabSz="731520" eaLnBrk="1" fontAlgn="auto" hangingPunct="1">
              <a:lnSpc>
                <a:spcPct val="120000"/>
              </a:lnSpc>
              <a:spcAft>
                <a:spcPts val="0"/>
              </a:spcAft>
              <a:buFont typeface="Wingdings" panose="05000000000000000000" pitchFamily="2" charset="2"/>
              <a:buChar char="v"/>
              <a:defRPr/>
            </a:pPr>
            <a:r>
              <a:rPr lang="en-US" sz="1500" b="1" dirty="0"/>
              <a:t> </a:t>
            </a:r>
            <a:r>
              <a:rPr lang="en-US" sz="1500" b="1" dirty="0">
                <a:latin typeface="Candara" panose="020E0502030303020204" pitchFamily="34" charset="0"/>
              </a:rPr>
              <a:t>The Polling Personnel </a:t>
            </a:r>
            <a:r>
              <a:rPr lang="en-US" sz="1500" dirty="0">
                <a:latin typeface="Candara" panose="020E0502030303020204" pitchFamily="34" charset="0"/>
              </a:rPr>
              <a:t>will come to know their respective Polling Station to which they are assigned only at the Dispersal Centre on P-1 day and not before it</a:t>
            </a:r>
            <a:r>
              <a:rPr lang="en-IN" altLang="en-US" sz="1500" dirty="0">
                <a:latin typeface="Candara" panose="020E0502030303020204" pitchFamily="34" charset="0"/>
              </a:rPr>
              <a:t> (For P-2 PS, it will be P-3 day)</a:t>
            </a:r>
            <a:r>
              <a:rPr lang="en-US" sz="1500" dirty="0">
                <a:latin typeface="Candara" panose="020E0502030303020204" pitchFamily="34" charset="0"/>
              </a:rPr>
              <a:t>.</a:t>
            </a:r>
          </a:p>
          <a:p>
            <a:pPr algn="just" defTabSz="731520" eaLnBrk="1" fontAlgn="auto" hangingPunct="1">
              <a:lnSpc>
                <a:spcPct val="120000"/>
              </a:lnSpc>
              <a:spcAft>
                <a:spcPts val="0"/>
              </a:spcAft>
              <a:buFont typeface="Wingdings" panose="05000000000000000000" pitchFamily="2" charset="2"/>
              <a:buChar char="v"/>
              <a:defRPr/>
            </a:pPr>
            <a:r>
              <a:rPr lang="en-IN" altLang="en-US" sz="1500" b="1" dirty="0">
                <a:solidFill>
                  <a:srgbClr val="C00000"/>
                </a:solidFill>
                <a:latin typeface="Candara" panose="020E0502030303020204" pitchFamily="34" charset="0"/>
              </a:rPr>
              <a:t>Attendance through entry in wbemms portal. QR code scanning attendance also may be adopted.</a:t>
            </a:r>
            <a:endParaRPr lang="en-US" sz="1500" b="1" dirty="0">
              <a:solidFill>
                <a:srgbClr val="C00000"/>
              </a:solidFill>
              <a:latin typeface="Candara" panose="020E0502030303020204" pitchFamily="34" charset="0"/>
            </a:endParaRPr>
          </a:p>
          <a:p>
            <a:pPr algn="just" defTabSz="731520" eaLnBrk="1" fontAlgn="auto" hangingPunct="1">
              <a:lnSpc>
                <a:spcPct val="120000"/>
              </a:lnSpc>
              <a:spcAft>
                <a:spcPts val="0"/>
              </a:spcAft>
              <a:buFont typeface="Wingdings" panose="05000000000000000000" pitchFamily="2" charset="2"/>
              <a:buChar char="v"/>
              <a:defRPr/>
            </a:pPr>
            <a:r>
              <a:rPr lang="en-US" sz="1500" b="1" dirty="0">
                <a:latin typeface="Candara" panose="020E0502030303020204" pitchFamily="34" charset="0"/>
              </a:rPr>
              <a:t>Large display boards - </a:t>
            </a:r>
            <a:r>
              <a:rPr lang="en-US" sz="1500" dirty="0"/>
              <a:t> </a:t>
            </a:r>
            <a:r>
              <a:rPr lang="en-US" sz="1500" dirty="0">
                <a:latin typeface="Candara" panose="020E0502030303020204" pitchFamily="34" charset="0"/>
              </a:rPr>
              <a:t>Decoded list of polling personnel assigning polling stations to be displayed very prominently      at multiple places </a:t>
            </a:r>
          </a:p>
          <a:p>
            <a:pPr algn="just" defTabSz="731520" eaLnBrk="1" fontAlgn="auto" hangingPunct="1">
              <a:lnSpc>
                <a:spcPct val="120000"/>
              </a:lnSpc>
              <a:spcAft>
                <a:spcPts val="0"/>
              </a:spcAft>
              <a:buFont typeface="Wingdings" panose="05000000000000000000" pitchFamily="2" charset="2"/>
              <a:buChar char="v"/>
              <a:defRPr/>
            </a:pPr>
            <a:r>
              <a:rPr lang="en-US" sz="1500" b="1" dirty="0">
                <a:latin typeface="Candara" panose="020E0502030303020204" pitchFamily="34" charset="0"/>
              </a:rPr>
              <a:t>Single window counters – </a:t>
            </a:r>
            <a:r>
              <a:rPr lang="en-US" sz="1500" dirty="0">
                <a:latin typeface="Candara" panose="020E0502030303020204" pitchFamily="34" charset="0"/>
              </a:rPr>
              <a:t>Reporting, issuance of order tagging polling station, distribution all materials  including EVMs should  preferably be done from one single counter to avoid inconvenience of polling personnel  from shuttling between counters.</a:t>
            </a:r>
          </a:p>
          <a:p>
            <a:pPr algn="just" defTabSz="731520" eaLnBrk="1" fontAlgn="auto" hangingPunct="1">
              <a:lnSpc>
                <a:spcPct val="120000"/>
              </a:lnSpc>
              <a:spcAft>
                <a:spcPts val="0"/>
              </a:spcAft>
              <a:buFont typeface="Wingdings" panose="05000000000000000000" pitchFamily="2" charset="2"/>
              <a:buChar char="v"/>
              <a:defRPr/>
            </a:pPr>
            <a:r>
              <a:rPr lang="en-US" sz="1500" b="1" i="1" dirty="0">
                <a:latin typeface="Candara" panose="020E0502030303020204" pitchFamily="34" charset="0"/>
              </a:rPr>
              <a:t>Reserved personnel - </a:t>
            </a:r>
            <a:r>
              <a:rPr lang="en-US" sz="1500" i="1" dirty="0">
                <a:latin typeface="Candara" panose="020E0502030303020204" pitchFamily="34" charset="0"/>
              </a:rPr>
              <a:t>are to report at enquiry/PP counter and go to Reserve Shed.</a:t>
            </a:r>
          </a:p>
          <a:p>
            <a:pPr algn="just" defTabSz="731520" eaLnBrk="1" fontAlgn="auto" hangingPunct="1">
              <a:lnSpc>
                <a:spcPct val="120000"/>
              </a:lnSpc>
              <a:spcAft>
                <a:spcPts val="0"/>
              </a:spcAft>
              <a:buFont typeface="Wingdings" panose="05000000000000000000" pitchFamily="2" charset="2"/>
              <a:buChar char="v"/>
              <a:defRPr/>
            </a:pPr>
            <a:r>
              <a:rPr lang="en-IN" altLang="en-US" sz="1500" b="1" i="1" dirty="0">
                <a:solidFill>
                  <a:srgbClr val="00FF00"/>
                </a:solidFill>
                <a:latin typeface="Candara" panose="020E0502030303020204" pitchFamily="34" charset="0"/>
              </a:rPr>
              <a:t>Cash Counter for reserve tagging should be arranged, if required</a:t>
            </a:r>
          </a:p>
          <a:p>
            <a:pPr algn="just" defTabSz="731520" eaLnBrk="1" fontAlgn="auto" hangingPunct="1">
              <a:lnSpc>
                <a:spcPct val="120000"/>
              </a:lnSpc>
              <a:spcAft>
                <a:spcPts val="0"/>
              </a:spcAft>
              <a:buFont typeface="Wingdings" panose="05000000000000000000" pitchFamily="2" charset="2"/>
              <a:buChar char="v"/>
              <a:defRPr/>
            </a:pPr>
            <a:r>
              <a:rPr lang="en-IN" altLang="en-US" sz="1500" b="1" i="1" dirty="0">
                <a:solidFill>
                  <a:srgbClr val="00FF00"/>
                </a:solidFill>
                <a:latin typeface="Candara" panose="020E0502030303020204" pitchFamily="34" charset="0"/>
              </a:rPr>
              <a:t>Separate Counter for female PP may be thought of.</a:t>
            </a:r>
          </a:p>
          <a:p>
            <a:pPr algn="just" defTabSz="731520" eaLnBrk="1" fontAlgn="auto" hangingPunct="1">
              <a:lnSpc>
                <a:spcPct val="120000"/>
              </a:lnSpc>
              <a:spcAft>
                <a:spcPts val="0"/>
              </a:spcAft>
              <a:buFont typeface="Wingdings" panose="05000000000000000000" pitchFamily="2" charset="2"/>
              <a:buChar char="v"/>
              <a:defRPr/>
            </a:pPr>
            <a:r>
              <a:rPr lang="en-IN" altLang="en-US" sz="1500" b="1" i="1" dirty="0">
                <a:solidFill>
                  <a:srgbClr val="00FF00"/>
                </a:solidFill>
                <a:latin typeface="Candara" panose="020E0502030303020204" pitchFamily="34" charset="0"/>
              </a:rPr>
              <a:t>Token system may be followed for material receipt and depostion</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890" y="242870"/>
            <a:ext cx="6500858" cy="369332"/>
          </a:xfrm>
          <a:prstGeom prst="rect">
            <a:avLst/>
          </a:prstGeom>
          <a:noFill/>
        </p:spPr>
        <p:txBody>
          <a:bodyPr wrap="square" rtlCol="0">
            <a:spAutoFit/>
          </a:bodyPr>
          <a:lstStyle/>
          <a:p>
            <a:endParaRPr lang="en-US" dirty="0"/>
          </a:p>
        </p:txBody>
      </p:sp>
      <p:sp>
        <p:nvSpPr>
          <p:cNvPr id="4" name="TextBox 3"/>
          <p:cNvSpPr txBox="1"/>
          <p:nvPr/>
        </p:nvSpPr>
        <p:spPr>
          <a:xfrm>
            <a:off x="228576" y="171432"/>
            <a:ext cx="6786610" cy="5078313"/>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a:p>
            <a:endParaRPr lang="en-US" dirty="0"/>
          </a:p>
          <a:p>
            <a:pPr algn="ctr"/>
            <a:r>
              <a:rPr lang="en-US" sz="1600" dirty="0">
                <a:latin typeface="Times New Roman" pitchFamily="18" charset="0"/>
                <a:cs typeface="Times New Roman" pitchFamily="18" charset="0"/>
              </a:rPr>
              <a:t>D.C      Decoding list     Mobile no. registration      Material collection &amp;</a:t>
            </a:r>
          </a:p>
          <a:p>
            <a:pPr algn="ctr"/>
            <a:r>
              <a:rPr lang="en-US" sz="1600" dirty="0">
                <a:latin typeface="Times New Roman" pitchFamily="18" charset="0"/>
                <a:cs typeface="Times New Roman" pitchFamily="18" charset="0"/>
              </a:rPr>
              <a:t>Checking of EVMs &amp; Statutory and non-Statutory items </a:t>
            </a:r>
            <a:br>
              <a:rPr lang="en-US" sz="1600" dirty="0">
                <a:latin typeface="Times New Roman" pitchFamily="18" charset="0"/>
                <a:cs typeface="Times New Roman" pitchFamily="18" charset="0"/>
              </a:rPr>
            </a:b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Contact your Sector Officer &amp; move to vehicle Cell	 </a:t>
            </a:r>
          </a:p>
          <a:p>
            <a:pPr algn="ctr"/>
            <a:endParaRPr lang="en-US" sz="1600" dirty="0">
              <a:latin typeface="Times New Roman" pitchFamily="18" charset="0"/>
              <a:cs typeface="Times New Roman" pitchFamily="18" charset="0"/>
            </a:endParaRPr>
          </a:p>
          <a:p>
            <a:pPr algn="ctr"/>
            <a:r>
              <a:rPr lang="en-US" sz="1600" dirty="0">
                <a:latin typeface="Times New Roman" pitchFamily="18" charset="0"/>
                <a:cs typeface="Times New Roman" pitchFamily="18" charset="0"/>
              </a:rPr>
              <a:t>Go to the assigned Polling Station &amp; Check PS number &amp; BLO details</a:t>
            </a:r>
          </a:p>
          <a:p>
            <a:pPr algn="ctr"/>
            <a:endParaRPr lang="en-US" sz="1600" dirty="0">
              <a:latin typeface="Times New Roman" pitchFamily="18" charset="0"/>
              <a:cs typeface="Times New Roman" pitchFamily="18" charset="0"/>
            </a:endParaRPr>
          </a:p>
          <a:p>
            <a:pPr algn="ctr"/>
            <a:r>
              <a:rPr lang="en-US" sz="1600" dirty="0">
                <a:latin typeface="Times New Roman" pitchFamily="18" charset="0"/>
                <a:cs typeface="Times New Roman" pitchFamily="18" charset="0"/>
              </a:rPr>
              <a:t>Send Safe Arrival Report (S.M.S: </a:t>
            </a:r>
            <a:r>
              <a:rPr lang="en-US" sz="1600" b="1" dirty="0">
                <a:latin typeface="Times New Roman" pitchFamily="18" charset="0"/>
                <a:cs typeface="Times New Roman" pitchFamily="18" charset="0"/>
              </a:rPr>
              <a:t> WB&lt;&gt;EL&lt;&gt;SAP)</a:t>
            </a:r>
            <a:endParaRPr lang="en-US" sz="1600" dirty="0">
              <a:latin typeface="Times New Roman" pitchFamily="18" charset="0"/>
              <a:cs typeface="Times New Roman" pitchFamily="18" charset="0"/>
            </a:endParaRPr>
          </a:p>
          <a:p>
            <a:pPr algn="ctr"/>
            <a:endParaRPr lang="en-US" sz="1600" dirty="0">
              <a:latin typeface="Times New Roman" pitchFamily="18" charset="0"/>
              <a:cs typeface="Times New Roman" pitchFamily="18" charset="0"/>
            </a:endParaRPr>
          </a:p>
          <a:p>
            <a:pPr algn="ctr"/>
            <a:r>
              <a:rPr lang="en-US" sz="1600" dirty="0">
                <a:latin typeface="Times New Roman" pitchFamily="18" charset="0"/>
                <a:cs typeface="Times New Roman" pitchFamily="18" charset="0"/>
              </a:rPr>
              <a:t>Find the periphery of 100 meters around the Polling </a:t>
            </a:r>
          </a:p>
          <a:p>
            <a:pPr algn="ctr"/>
            <a:r>
              <a:rPr lang="en-US" sz="1600" dirty="0">
                <a:latin typeface="Times New Roman" pitchFamily="18" charset="0"/>
                <a:cs typeface="Times New Roman" pitchFamily="18" charset="0"/>
              </a:rPr>
              <a:t>Station for any campaign posters of political party and candidates. </a:t>
            </a:r>
          </a:p>
          <a:p>
            <a:pPr algn="ctr"/>
            <a:endParaRPr lang="en-US" sz="1600" dirty="0">
              <a:latin typeface="Times New Roman" pitchFamily="18" charset="0"/>
              <a:cs typeface="Times New Roman" pitchFamily="18" charset="0"/>
            </a:endParaRPr>
          </a:p>
          <a:p>
            <a:pPr algn="ctr"/>
            <a:r>
              <a:rPr lang="en-US" sz="1600" dirty="0">
                <a:latin typeface="Times New Roman" pitchFamily="18" charset="0"/>
                <a:cs typeface="Times New Roman" pitchFamily="18" charset="0"/>
              </a:rPr>
              <a:t>   Polling booth arrangement plan ( Signage )</a:t>
            </a:r>
          </a:p>
          <a:p>
            <a:pPr algn="ctr"/>
            <a:r>
              <a:rPr lang="en-US" sz="1600" dirty="0">
                <a:latin typeface="Times New Roman" pitchFamily="18" charset="0"/>
                <a:cs typeface="Times New Roman" pitchFamily="18" charset="0"/>
              </a:rPr>
              <a:t> </a:t>
            </a:r>
          </a:p>
          <a:p>
            <a:pPr algn="ctr"/>
            <a:r>
              <a:rPr lang="en-US" sz="1600" dirty="0">
                <a:latin typeface="Times New Roman" pitchFamily="18" charset="0"/>
                <a:cs typeface="Times New Roman" pitchFamily="18" charset="0"/>
              </a:rPr>
              <a:t>Prepare and check different forms, write Booth no. &amp; name on forms</a:t>
            </a:r>
          </a:p>
          <a:p>
            <a:pPr algn="ctr"/>
            <a:r>
              <a:rPr lang="en-US" sz="1600" dirty="0">
                <a:latin typeface="Times New Roman" pitchFamily="18" charset="0"/>
                <a:cs typeface="Times New Roman" pitchFamily="18" charset="0"/>
              </a:rPr>
              <a:t>&amp;</a:t>
            </a:r>
          </a:p>
          <a:p>
            <a:pPr algn="ctr"/>
            <a:r>
              <a:rPr lang="en-US" sz="1600" dirty="0">
                <a:latin typeface="Times New Roman" pitchFamily="18" charset="0"/>
                <a:cs typeface="Times New Roman" pitchFamily="18" charset="0"/>
              </a:rPr>
              <a:t>Marked distinguish seal on forms and prepare of Voting Compartment as per ECI Guideline.   </a:t>
            </a:r>
          </a:p>
        </p:txBody>
      </p:sp>
      <p:sp>
        <p:nvSpPr>
          <p:cNvPr id="7" name="TextBox 6"/>
          <p:cNvSpPr txBox="1"/>
          <p:nvPr/>
        </p:nvSpPr>
        <p:spPr>
          <a:xfrm>
            <a:off x="585766" y="314308"/>
            <a:ext cx="5786478" cy="369332"/>
          </a:xfrm>
          <a:prstGeom prst="rect">
            <a:avLst/>
          </a:prstGeom>
          <a:solidFill>
            <a:srgbClr val="FFC000"/>
          </a:solidFill>
        </p:spPr>
        <p:txBody>
          <a:bodyPr wrap="square" rtlCol="0">
            <a:spAutoFit/>
          </a:bodyPr>
          <a:lstStyle/>
          <a:p>
            <a:pPr algn="ctr"/>
            <a:r>
              <a:rPr lang="en-US" dirty="0">
                <a:latin typeface="Times New Roman" pitchFamily="18" charset="0"/>
                <a:cs typeface="Times New Roman" pitchFamily="18" charset="0"/>
              </a:rPr>
              <a:t>Brief Guidance for Polling personnel: P-1 day</a:t>
            </a:r>
          </a:p>
        </p:txBody>
      </p:sp>
      <p:sp>
        <p:nvSpPr>
          <p:cNvPr id="5" name="Down Arrow 4"/>
          <p:cNvSpPr/>
          <p:nvPr/>
        </p:nvSpPr>
        <p:spPr>
          <a:xfrm>
            <a:off x="3514724" y="1314440"/>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514724" y="1743068"/>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3514724" y="2243134"/>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3514724" y="2743200"/>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514724" y="3457580"/>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3514724" y="3957646"/>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443154" y="885812"/>
            <a:ext cx="117157"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4586294" y="885812"/>
            <a:ext cx="142876"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014394" y="885812"/>
            <a:ext cx="214314"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576" y="171433"/>
            <a:ext cx="6858048" cy="5143535"/>
          </a:xfrm>
          <a:prstGeom prst="rect">
            <a:avLst/>
          </a:prstGeom>
          <a:solidFill>
            <a:srgbClr val="FFFFCC"/>
          </a:solidFill>
        </p:spPr>
        <p:txBody>
          <a:bodyPr wrap="square" rtlCol="0">
            <a:spAutoFit/>
          </a:bodyPr>
          <a:lstStyle/>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Hang of Important Documents before Starting of Mock Poll ( PS area / Form 7A, EVM awareness poster / important Contact No. / Working Copy)</a:t>
            </a:r>
          </a:p>
          <a:p>
            <a:pPr algn="ctr"/>
            <a:br>
              <a:rPr lang="en-US" sz="1200" dirty="0">
                <a:latin typeface="Times New Roman" pitchFamily="18" charset="0"/>
                <a:cs typeface="Times New Roman" pitchFamily="18" charset="0"/>
              </a:rPr>
            </a:br>
            <a:r>
              <a:rPr lang="en-US" sz="1600" dirty="0">
                <a:latin typeface="Times New Roman" pitchFamily="18" charset="0"/>
                <a:cs typeface="Times New Roman" pitchFamily="18" charset="0"/>
              </a:rPr>
              <a:t>Polling Agent: Check and verify Appointment Letter</a:t>
            </a:r>
            <a:endParaRPr lang="en-US" sz="1200" dirty="0">
              <a:latin typeface="Times New Roman" pitchFamily="18" charset="0"/>
              <a:cs typeface="Times New Roman" pitchFamily="18" charset="0"/>
            </a:endParaRPr>
          </a:p>
          <a:p>
            <a:pPr algn="ctr"/>
            <a:endParaRPr lang="en-US" sz="1200" dirty="0">
              <a:latin typeface="Times New Roman" pitchFamily="18" charset="0"/>
              <a:cs typeface="Times New Roman" pitchFamily="18" charset="0"/>
            </a:endParaRPr>
          </a:p>
          <a:p>
            <a:pPr algn="ctr"/>
            <a:r>
              <a:rPr lang="en-US" sz="1400" dirty="0">
                <a:latin typeface="Times New Roman" pitchFamily="18" charset="0"/>
                <a:cs typeface="Times New Roman" pitchFamily="18" charset="0"/>
              </a:rPr>
              <a:t>Start Mock Poll and prepare of Mock Poll certificate , </a:t>
            </a:r>
          </a:p>
          <a:p>
            <a:pPr algn="ctr"/>
            <a:r>
              <a:rPr lang="en-US" sz="1400" dirty="0">
                <a:latin typeface="Times New Roman" pitchFamily="18" charset="0"/>
                <a:cs typeface="Times New Roman" pitchFamily="18" charset="0"/>
              </a:rPr>
              <a:t>Send Mock poll completed SMS: </a:t>
            </a:r>
            <a:r>
              <a:rPr lang="en-US" sz="1400" b="1" dirty="0">
                <a:latin typeface="Times New Roman" pitchFamily="18" charset="0"/>
                <a:cs typeface="Times New Roman" pitchFamily="18" charset="0"/>
              </a:rPr>
              <a:t>WB&lt;&gt;EL&lt;&gt;MP&lt;&gt;04 (No. of Polling Agents)  </a:t>
            </a:r>
            <a:endParaRPr lang="en-US" sz="1400" dirty="0">
              <a:latin typeface="Times New Roman" pitchFamily="18" charset="0"/>
              <a:cs typeface="Times New Roman" pitchFamily="18" charset="0"/>
            </a:endParaRPr>
          </a:p>
          <a:p>
            <a:pPr algn="ctr"/>
            <a:br>
              <a:rPr lang="en-US" sz="1200" dirty="0">
                <a:latin typeface="Times New Roman" pitchFamily="18" charset="0"/>
                <a:cs typeface="Times New Roman" pitchFamily="18" charset="0"/>
              </a:rPr>
            </a:br>
            <a:r>
              <a:rPr lang="en-US" sz="1400" dirty="0">
                <a:latin typeface="Times New Roman" pitchFamily="18" charset="0"/>
                <a:cs typeface="Times New Roman" pitchFamily="18" charset="0"/>
              </a:rPr>
              <a:t>    Sealing after Mock Poll &amp; Start Actual Poll (SMS: </a:t>
            </a:r>
            <a:r>
              <a:rPr lang="en-US" sz="1400" b="1" dirty="0">
                <a:latin typeface="Times New Roman" pitchFamily="18" charset="0"/>
                <a:cs typeface="Times New Roman" pitchFamily="18" charset="0"/>
              </a:rPr>
              <a:t>WB&lt;&gt;EL&lt;&gt;PS)</a:t>
            </a:r>
            <a:endParaRPr lang="en-US" sz="1200" b="1" dirty="0">
              <a:latin typeface="Times New Roman" pitchFamily="18" charset="0"/>
              <a:cs typeface="Times New Roman" pitchFamily="18" charset="0"/>
            </a:endParaRPr>
          </a:p>
          <a:p>
            <a:pPr algn="ctr"/>
            <a:endParaRPr lang="en-US" sz="1200" b="1" dirty="0">
              <a:latin typeface="Times New Roman" pitchFamily="18" charset="0"/>
              <a:cs typeface="Times New Roman" pitchFamily="18" charset="0"/>
            </a:endParaRPr>
          </a:p>
          <a:p>
            <a:pPr algn="ctr"/>
            <a:r>
              <a:rPr lang="en-US" sz="1400" dirty="0">
                <a:latin typeface="Times New Roman" pitchFamily="18" charset="0"/>
                <a:cs typeface="Times New Roman" pitchFamily="18" charset="0"/>
              </a:rPr>
              <a:t>After casting of last voter’s vote, close the CUs and sealing of CU &amp; BU, Remove the battery of VVPAT in front of the Polling Agent and seal carrying case of VVPAT  with address tag, take signature of Polling Agent</a:t>
            </a:r>
            <a:endParaRPr lang="en-US" sz="1200" dirty="0">
              <a:latin typeface="Times New Roman" pitchFamily="18" charset="0"/>
              <a:cs typeface="Times New Roman" pitchFamily="18" charset="0"/>
            </a:endParaRPr>
          </a:p>
          <a:p>
            <a:pPr algn="ct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 Prepare of statutory Forms and</a:t>
            </a:r>
          </a:p>
          <a:p>
            <a:r>
              <a:rPr lang="en-US" sz="1400" dirty="0">
                <a:latin typeface="Times New Roman" pitchFamily="18" charset="0"/>
                <a:cs typeface="Times New Roman" pitchFamily="18" charset="0"/>
              </a:rPr>
              <a:t>Take necessary signature of Polling Agent on forms (</a:t>
            </a:r>
            <a:r>
              <a:rPr lang="en-US" sz="1000" dirty="0">
                <a:latin typeface="Times New Roman" pitchFamily="18" charset="0"/>
                <a:cs typeface="Times New Roman" pitchFamily="18" charset="0"/>
              </a:rPr>
              <a:t>SMS: </a:t>
            </a:r>
            <a:r>
              <a:rPr lang="en-US" sz="1000" b="1" dirty="0">
                <a:latin typeface="Times New Roman" pitchFamily="18" charset="0"/>
                <a:cs typeface="Times New Roman" pitchFamily="18" charset="0"/>
              </a:rPr>
              <a:t>WB&lt;&gt;EL&lt;&gt;VT&lt;&gt;</a:t>
            </a:r>
            <a:r>
              <a:rPr lang="en-US" sz="1200" b="1" dirty="0">
                <a:latin typeface="Times New Roman" pitchFamily="18" charset="0"/>
                <a:cs typeface="Times New Roman" pitchFamily="18" charset="0"/>
              </a:rPr>
              <a:t>Total no. of vote polled)</a:t>
            </a:r>
            <a:endParaRPr lang="en-US" sz="1200" dirty="0">
              <a:latin typeface="Times New Roman" pitchFamily="18" charset="0"/>
              <a:cs typeface="Times New Roman" pitchFamily="18" charset="0"/>
            </a:endParaRPr>
          </a:p>
          <a:p>
            <a:pPr algn="ctr"/>
            <a:endParaRPr lang="en-US" sz="1200" b="1" dirty="0">
              <a:latin typeface="Times New Roman" pitchFamily="18" charset="0"/>
              <a:cs typeface="Times New Roman" pitchFamily="18" charset="0"/>
            </a:endParaRPr>
          </a:p>
          <a:p>
            <a:pPr algn="ctr"/>
            <a:r>
              <a:rPr lang="en-US" sz="1200" dirty="0">
                <a:latin typeface="Times New Roman" pitchFamily="18" charset="0"/>
                <a:cs typeface="Times New Roman" pitchFamily="18" charset="0"/>
              </a:rPr>
              <a:t>R.C (SMS: </a:t>
            </a:r>
            <a:r>
              <a:rPr lang="en-US" sz="1200" b="1" dirty="0">
                <a:latin typeface="Times New Roman" pitchFamily="18" charset="0"/>
                <a:cs typeface="Times New Roman" pitchFamily="18" charset="0"/>
              </a:rPr>
              <a:t>WB&lt;&gt;EL&lt;&gt;SARC)</a:t>
            </a:r>
          </a:p>
          <a:p>
            <a:pPr algn="ctr"/>
            <a:endParaRPr lang="en-US" sz="1200" b="1" dirty="0">
              <a:latin typeface="Times New Roman" pitchFamily="18" charset="0"/>
              <a:cs typeface="Times New Roman" pitchFamily="18" charset="0"/>
            </a:endParaRPr>
          </a:p>
          <a:p>
            <a:pPr algn="ctr"/>
            <a:r>
              <a:rPr lang="en-US" sz="1200" dirty="0">
                <a:latin typeface="Times New Roman" pitchFamily="18" charset="0"/>
                <a:cs typeface="Times New Roman" pitchFamily="18" charset="0"/>
              </a:rPr>
              <a:t>       </a:t>
            </a:r>
            <a:r>
              <a:rPr lang="en-US" sz="1400" dirty="0">
                <a:latin typeface="Times New Roman" pitchFamily="18" charset="0"/>
                <a:cs typeface="Times New Roman" pitchFamily="18" charset="0"/>
              </a:rPr>
              <a:t>Submit Polled EVMs (Type A+ Type B (if Any)) </a:t>
            </a:r>
          </a:p>
          <a:p>
            <a:pPr algn="ctr"/>
            <a:r>
              <a:rPr lang="en-US" sz="1400" dirty="0">
                <a:latin typeface="Times New Roman" pitchFamily="18" charset="0"/>
                <a:cs typeface="Times New Roman" pitchFamily="18" charset="0"/>
              </a:rPr>
              <a:t>and </a:t>
            </a:r>
          </a:p>
          <a:p>
            <a:pPr algn="ctr"/>
            <a:r>
              <a:rPr lang="en-US" sz="1600" dirty="0">
                <a:latin typeface="Times New Roman" pitchFamily="18" charset="0"/>
                <a:cs typeface="Times New Roman" pitchFamily="18" charset="0"/>
              </a:rPr>
              <a:t>          6 Packet( Statutory and Non Statutory)</a:t>
            </a:r>
          </a:p>
        </p:txBody>
      </p:sp>
      <p:sp>
        <p:nvSpPr>
          <p:cNvPr id="5" name="TextBox 4"/>
          <p:cNvSpPr txBox="1"/>
          <p:nvPr/>
        </p:nvSpPr>
        <p:spPr>
          <a:xfrm>
            <a:off x="371452" y="242870"/>
            <a:ext cx="6072230" cy="369332"/>
          </a:xfrm>
          <a:prstGeom prst="rect">
            <a:avLst/>
          </a:prstGeom>
          <a:solidFill>
            <a:srgbClr val="CCFF99"/>
          </a:solidFill>
        </p:spPr>
        <p:txBody>
          <a:bodyPr wrap="square" rtlCol="0">
            <a:spAutoFit/>
          </a:bodyPr>
          <a:lstStyle/>
          <a:p>
            <a:pPr algn="ctr"/>
            <a:r>
              <a:rPr lang="en-US" dirty="0">
                <a:latin typeface="Times New Roman" pitchFamily="18" charset="0"/>
                <a:cs typeface="Times New Roman" pitchFamily="18" charset="0"/>
              </a:rPr>
              <a:t>Flow Chart for Poll Day  </a:t>
            </a:r>
          </a:p>
        </p:txBody>
      </p:sp>
      <p:sp>
        <p:nvSpPr>
          <p:cNvPr id="11" name="Down Arrow 10"/>
          <p:cNvSpPr/>
          <p:nvPr/>
        </p:nvSpPr>
        <p:spPr>
          <a:xfrm>
            <a:off x="3657600" y="2243134"/>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3657600" y="3457580"/>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3657600" y="2671762"/>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3657600" y="4029084"/>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3657600" y="4386274"/>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3657600" y="1600192"/>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3657600" y="1171564"/>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descr="Image result for Four types of disabilities"/>
          <p:cNvSpPr>
            <a:spLocks noChangeAspect="1" noChangeArrowheads="1"/>
          </p:cNvSpPr>
          <p:nvPr/>
        </p:nvSpPr>
        <p:spPr bwMode="auto">
          <a:xfrm>
            <a:off x="1007746" y="14287"/>
            <a:ext cx="1400175" cy="1400176"/>
          </a:xfrm>
          <a:prstGeom prst="rect">
            <a:avLst/>
          </a:prstGeom>
          <a:noFill/>
        </p:spPr>
        <p:txBody>
          <a:bodyPr vert="horz" wrap="square" lIns="54864" tIns="27432" rIns="54864" bIns="27432" numCol="1" anchor="t" anchorCtr="0" compatLnSpc="1"/>
          <a:lstStyle/>
          <a:p>
            <a:pPr defTabSz="342900"/>
            <a:endParaRPr lang="en-US" sz="1080">
              <a:solidFill>
                <a:prstClr val="black"/>
              </a:solidFill>
            </a:endParaRPr>
          </a:p>
        </p:txBody>
      </p:sp>
      <p:sp>
        <p:nvSpPr>
          <p:cNvPr id="39940" name="AutoShape 4" descr="Image result for Four types of disabilities"/>
          <p:cNvSpPr>
            <a:spLocks noChangeAspect="1" noChangeArrowheads="1"/>
          </p:cNvSpPr>
          <p:nvPr/>
        </p:nvSpPr>
        <p:spPr bwMode="auto">
          <a:xfrm>
            <a:off x="1007746" y="14287"/>
            <a:ext cx="1400175" cy="1400176"/>
          </a:xfrm>
          <a:prstGeom prst="rect">
            <a:avLst/>
          </a:prstGeom>
          <a:noFill/>
        </p:spPr>
        <p:txBody>
          <a:bodyPr vert="horz" wrap="square" lIns="54864" tIns="27432" rIns="54864" bIns="27432" numCol="1" anchor="t" anchorCtr="0" compatLnSpc="1"/>
          <a:lstStyle/>
          <a:p>
            <a:pPr defTabSz="342900"/>
            <a:endParaRPr lang="en-US" sz="1080">
              <a:solidFill>
                <a:prstClr val="black"/>
              </a:solidFill>
            </a:endParaRPr>
          </a:p>
        </p:txBody>
      </p:sp>
      <p:sp>
        <p:nvSpPr>
          <p:cNvPr id="7" name="Content Placeholder 6"/>
          <p:cNvSpPr>
            <a:spLocks noGrp="1"/>
          </p:cNvSpPr>
          <p:nvPr>
            <p:ph idx="4294967295"/>
          </p:nvPr>
        </p:nvSpPr>
        <p:spPr>
          <a:xfrm>
            <a:off x="0" y="0"/>
            <a:ext cx="7399782" cy="5486400"/>
          </a:xfrm>
          <a:solidFill>
            <a:srgbClr val="FFF5D6"/>
          </a:solidFill>
        </p:spPr>
        <p:txBody>
          <a:bodyPr/>
          <a:lstStyle/>
          <a:p>
            <a:pPr>
              <a:buNone/>
            </a:pPr>
            <a:endParaRPr lang="en-US" sz="1440" b="1" dirty="0">
              <a:solidFill>
                <a:srgbClr val="C00000"/>
              </a:solidFill>
              <a:effectLst>
                <a:outerShdw blurRad="53975" dist="22860" dir="5400000" algn="tl" rotWithShape="0">
                  <a:srgbClr val="000000">
                    <a:alpha val="55000"/>
                  </a:srgbClr>
                </a:outerShdw>
              </a:effectLst>
            </a:endParaRPr>
          </a:p>
          <a:p>
            <a:pPr algn="just">
              <a:buClr>
                <a:srgbClr val="C00000"/>
              </a:buClr>
              <a:buSzPct val="100000"/>
            </a:pPr>
            <a:endParaRPr lang="en-US" sz="960" b="1" dirty="0">
              <a:solidFill>
                <a:srgbClr val="002060"/>
              </a:solidFill>
              <a:effectLst>
                <a:outerShdw blurRad="53975" dist="22860" dir="5400000" algn="tl" rotWithShape="0">
                  <a:srgbClr val="000000">
                    <a:alpha val="55000"/>
                  </a:srgbClr>
                </a:outerShdw>
              </a:effectLst>
            </a:endParaRPr>
          </a:p>
          <a:p>
            <a:pPr algn="just">
              <a:buClr>
                <a:srgbClr val="C00000"/>
              </a:buClr>
              <a:buSzPct val="100000"/>
            </a:pPr>
            <a:endParaRPr lang="en-US" sz="960" b="1" dirty="0">
              <a:solidFill>
                <a:srgbClr val="002060"/>
              </a:solidFill>
              <a:effectLst>
                <a:outerShdw blurRad="53975" dist="22860" dir="5400000" algn="tl" rotWithShape="0">
                  <a:srgbClr val="000000">
                    <a:alpha val="55000"/>
                  </a:srgbClr>
                </a:outerShdw>
              </a:effectLst>
            </a:endParaRPr>
          </a:p>
          <a:p>
            <a:pPr>
              <a:buClr>
                <a:srgbClr val="C00000"/>
              </a:buClr>
              <a:buNone/>
            </a:pPr>
            <a:endParaRPr lang="en-IN" sz="960" dirty="0"/>
          </a:p>
        </p:txBody>
      </p:sp>
      <p:sp>
        <p:nvSpPr>
          <p:cNvPr id="8" name="Slide Number Placeholder 7"/>
          <p:cNvSpPr>
            <a:spLocks noGrp="1"/>
          </p:cNvSpPr>
          <p:nvPr>
            <p:ph type="sldNum" sz="quarter" idx="12"/>
          </p:nvPr>
        </p:nvSpPr>
        <p:spPr/>
        <p:txBody>
          <a:bodyPr/>
          <a:lstStyle/>
          <a:p>
            <a:fld id="{B6F15528-21DE-4FAA-801E-634DDDAF4B2B}" type="slidenum">
              <a:rPr lang="en-US" sz="480" smtClean="0">
                <a:solidFill>
                  <a:prstClr val="black">
                    <a:tint val="75000"/>
                  </a:prstClr>
                </a:solidFill>
              </a:rPr>
              <a:pPr/>
              <a:t>82</a:t>
            </a:fld>
            <a:endParaRPr lang="en-US" sz="480">
              <a:solidFill>
                <a:prstClr val="black">
                  <a:tint val="75000"/>
                </a:prstClr>
              </a:solidFill>
            </a:endParaRPr>
          </a:p>
        </p:txBody>
      </p:sp>
      <p:pic>
        <p:nvPicPr>
          <p:cNvPr id="9" name="Picture 8" descr="https://ecisveep.nic.in/uploads/monthly_2018_06/pwd.thumb.jpg.503ceda7775071a92e5e5e2d54378567.jpg"/>
          <p:cNvPicPr/>
          <p:nvPr/>
        </p:nvPicPr>
        <p:blipFill>
          <a:blip r:embed="rId2"/>
          <a:srcRect/>
          <a:stretch>
            <a:fillRect/>
          </a:stretch>
        </p:blipFill>
        <p:spPr bwMode="auto">
          <a:xfrm>
            <a:off x="2323517" y="4622548"/>
            <a:ext cx="3013096" cy="662940"/>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3215641" y="129401"/>
            <a:ext cx="822960" cy="777240"/>
          </a:xfrm>
          <a:prstGeom prst="rect">
            <a:avLst/>
          </a:prstGeom>
          <a:noFill/>
          <a:ln w="9525">
            <a:noFill/>
            <a:miter lim="800000"/>
            <a:headEnd/>
            <a:tailEnd/>
          </a:ln>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292" t="31826" r="13803" b="26629"/>
          <a:stretch>
            <a:fillRect/>
          </a:stretch>
        </p:blipFill>
        <p:spPr>
          <a:xfrm>
            <a:off x="1748300" y="1067791"/>
            <a:ext cx="3903182" cy="1954660"/>
          </a:xfrm>
          <a:prstGeom prst="rect">
            <a:avLst/>
          </a:prstGeom>
        </p:spPr>
      </p:pic>
      <p:sp>
        <p:nvSpPr>
          <p:cNvPr id="11" name="Content Placeholder 2"/>
          <p:cNvSpPr txBox="1"/>
          <p:nvPr/>
        </p:nvSpPr>
        <p:spPr bwMode="auto">
          <a:xfrm>
            <a:off x="1191895" y="3191510"/>
            <a:ext cx="5116195" cy="1219200"/>
          </a:xfrm>
          <a:prstGeom prst="rect">
            <a:avLst/>
          </a:prstGeom>
          <a:noFill/>
          <a:ln w="9525">
            <a:noFill/>
            <a:miter lim="800000"/>
          </a:ln>
        </p:spPr>
        <p:txBody>
          <a:bodyPr vert="horz" wrap="square" lIns="58521" tIns="29260" rIns="58521" bIns="29260" numCol="1" anchor="t" anchorCtr="0" compatLnSpc="1"/>
          <a:lstStyle>
            <a:lvl1pPr marL="341630" indent="-341630" algn="l" defTabSz="913130" rtl="0" eaLnBrk="0" fontAlgn="base" hangingPunct="0">
              <a:spcBef>
                <a:spcPct val="20000"/>
              </a:spcBef>
              <a:spcAft>
                <a:spcPct val="0"/>
              </a:spcAft>
              <a:buFont typeface="Arial" panose="020B0604020202020204" pitchFamily="34" charset="0"/>
              <a:buChar char="•"/>
              <a:defRPr sz="3250" kern="1200">
                <a:solidFill>
                  <a:schemeClr val="tx1"/>
                </a:solidFill>
                <a:latin typeface="+mn-lt"/>
                <a:ea typeface="+mn-ea"/>
                <a:cs typeface="+mn-cs"/>
              </a:defRPr>
            </a:lvl1pPr>
            <a:lvl2pPr marL="742315" indent="-285750" algn="l" defTabSz="913130" rtl="0" eaLnBrk="0" fontAlgn="base" hangingPunct="0">
              <a:spcBef>
                <a:spcPct val="20000"/>
              </a:spcBef>
              <a:spcAft>
                <a:spcPct val="0"/>
              </a:spcAft>
              <a:buFont typeface="Arial" panose="020B0604020202020204" pitchFamily="34" charset="0"/>
              <a:buChar char="–"/>
              <a:defRPr sz="2750" kern="1200">
                <a:solidFill>
                  <a:schemeClr val="tx1"/>
                </a:solidFill>
                <a:latin typeface="+mn-lt"/>
                <a:ea typeface="+mn-ea"/>
                <a:cs typeface="+mn-cs"/>
              </a:defRPr>
            </a:lvl2pPr>
            <a:lvl3pPr marL="1143000" indent="-228600" algn="l" defTabSz="913130" rtl="0" eaLnBrk="0" fontAlgn="base" hangingPunct="0">
              <a:spcBef>
                <a:spcPct val="20000"/>
              </a:spcBef>
              <a:spcAft>
                <a:spcPct val="0"/>
              </a:spcAft>
              <a:buFont typeface="Arial" panose="020B0604020202020204" pitchFamily="34" charset="0"/>
              <a:buChar char="•"/>
              <a:defRPr sz="2375" kern="1200">
                <a:solidFill>
                  <a:schemeClr val="tx1"/>
                </a:solidFill>
                <a:latin typeface="+mn-lt"/>
                <a:ea typeface="+mn-ea"/>
                <a:cs typeface="+mn-cs"/>
              </a:defRPr>
            </a:lvl3pPr>
            <a:lvl4pPr marL="1599565" indent="-228600" algn="l" defTabSz="91313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8600" algn="l" defTabSz="91313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313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IN" sz="6600" b="0" i="0" u="none" strike="noStrike" kern="1200" cap="none" spc="0" normalizeH="0" baseline="0" noProof="0" dirty="0">
                <a:ln>
                  <a:noFill/>
                </a:ln>
                <a:solidFill>
                  <a:srgbClr val="C00000"/>
                </a:solidFill>
                <a:effectLst/>
                <a:uLnTx/>
                <a:uFillTx/>
                <a:latin typeface="Broadway" panose="04040905080B02020502" pitchFamily="82" charset="0"/>
                <a:ea typeface="+mn-ea"/>
                <a:cs typeface="+mn-cs"/>
              </a:rPr>
              <a:t>Thank You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76085"/>
            <a:ext cx="6584950" cy="457200"/>
          </a:xfrm>
        </p:spPr>
        <p:txBody>
          <a:bodyPr/>
          <a:lstStyle/>
          <a:p>
            <a:pPr algn="l"/>
            <a:r>
              <a:rPr lang="en-US" sz="2400" b="1" dirty="0">
                <a:solidFill>
                  <a:srgbClr val="0070C0"/>
                </a:solidFill>
              </a:rPr>
              <a:t>Dispersal Centre to have following  arrangements:</a:t>
            </a:r>
          </a:p>
        </p:txBody>
      </p:sp>
      <p:sp>
        <p:nvSpPr>
          <p:cNvPr id="41987" name="Rectangle 3"/>
          <p:cNvSpPr>
            <a:spLocks noGrp="1" noChangeArrowheads="1"/>
          </p:cNvSpPr>
          <p:nvPr>
            <p:ph type="body" idx="1"/>
          </p:nvPr>
        </p:nvSpPr>
        <p:spPr>
          <a:xfrm>
            <a:off x="152400" y="304800"/>
            <a:ext cx="7016115" cy="5121275"/>
          </a:xfrm>
          <a:solidFill>
            <a:srgbClr val="FFFF00"/>
          </a:solidFill>
        </p:spPr>
        <p:txBody>
          <a:bodyPr/>
          <a:lstStyle/>
          <a:p>
            <a:pPr marL="457200" indent="-457200" algn="just" fontAlgn="auto">
              <a:spcBef>
                <a:spcPts val="0"/>
              </a:spcBef>
              <a:spcAft>
                <a:spcPts val="0"/>
              </a:spcAft>
              <a:buAutoNum type="romanLcParenR"/>
              <a:defRPr/>
            </a:pPr>
            <a:r>
              <a:rPr lang="en-US" sz="1600" b="1" dirty="0">
                <a:cs typeface="Times New Roman" panose="02020603050405020304" pitchFamily="18" charset="0"/>
              </a:rPr>
              <a:t>Enquiry counter</a:t>
            </a:r>
          </a:p>
          <a:p>
            <a:pPr marL="457200" indent="-457200" algn="just" fontAlgn="auto">
              <a:spcBef>
                <a:spcPts val="0"/>
              </a:spcBef>
              <a:spcAft>
                <a:spcPts val="0"/>
              </a:spcAft>
              <a:buFont typeface="Arial" panose="020B0604020202020204" pitchFamily="34" charset="0"/>
              <a:buAutoNum type="romanLcParenR"/>
              <a:defRPr/>
            </a:pPr>
            <a:r>
              <a:rPr lang="en-US" sz="1600" b="1" dirty="0">
                <a:cs typeface="Times New Roman" panose="02020603050405020304" pitchFamily="18" charset="0"/>
              </a:rPr>
              <a:t>EDC distribution centre</a:t>
            </a:r>
          </a:p>
          <a:p>
            <a:pPr marL="457200" indent="-457200" algn="just" fontAlgn="auto">
              <a:spcBef>
                <a:spcPts val="0"/>
              </a:spcBef>
              <a:spcAft>
                <a:spcPts val="0"/>
              </a:spcAft>
              <a:buFont typeface="Arial" panose="020B0604020202020204" pitchFamily="34" charset="0"/>
              <a:buAutoNum type="romanLcParenR"/>
              <a:defRPr/>
            </a:pPr>
            <a:r>
              <a:rPr lang="en-US" sz="1600" b="1" dirty="0">
                <a:solidFill>
                  <a:schemeClr val="accent1">
                    <a:lumMod val="50000"/>
                  </a:schemeClr>
                </a:solidFill>
                <a:cs typeface="Times New Roman" panose="02020603050405020304" pitchFamily="18" charset="0"/>
              </a:rPr>
              <a:t>Large display boards for decoded list of polling stations </a:t>
            </a:r>
          </a:p>
          <a:p>
            <a:pPr marL="457200" indent="-457200" algn="just" fontAlgn="auto">
              <a:spcBef>
                <a:spcPts val="0"/>
              </a:spcBef>
              <a:spcAft>
                <a:spcPts val="0"/>
              </a:spcAft>
              <a:buFont typeface="Arial" panose="020B0604020202020204" pitchFamily="34" charset="0"/>
              <a:buAutoNum type="romanLcParenR"/>
              <a:defRPr/>
            </a:pPr>
            <a:r>
              <a:rPr lang="en-US" sz="1600" b="1" dirty="0">
                <a:solidFill>
                  <a:schemeClr val="accent1">
                    <a:lumMod val="50000"/>
                  </a:schemeClr>
                </a:solidFill>
                <a:cs typeface="Times New Roman" panose="02020603050405020304" pitchFamily="18" charset="0"/>
              </a:rPr>
              <a:t>SMS registration- facilitation </a:t>
            </a:r>
            <a:r>
              <a:rPr lang="en-US" sz="1600" b="1" dirty="0" err="1">
                <a:solidFill>
                  <a:schemeClr val="accent1">
                    <a:lumMod val="50000"/>
                  </a:schemeClr>
                </a:solidFill>
                <a:cs typeface="Times New Roman" panose="02020603050405020304" pitchFamily="18" charset="0"/>
              </a:rPr>
              <a:t>centres</a:t>
            </a:r>
          </a:p>
          <a:p>
            <a:pPr marL="457200" indent="-457200" algn="just" fontAlgn="auto">
              <a:spcBef>
                <a:spcPts val="0"/>
              </a:spcBef>
              <a:spcAft>
                <a:spcPts val="0"/>
              </a:spcAft>
              <a:buFont typeface="Arial" panose="020B0604020202020204" pitchFamily="34" charset="0"/>
              <a:buAutoNum type="romanLcParenR"/>
              <a:defRPr/>
            </a:pPr>
            <a:r>
              <a:rPr lang="en-IN" altLang="en-US" sz="1600" b="1" dirty="0" err="1">
                <a:solidFill>
                  <a:schemeClr val="accent1">
                    <a:lumMod val="50000"/>
                  </a:schemeClr>
                </a:solidFill>
                <a:cs typeface="Times New Roman" panose="02020603050405020304" pitchFamily="18" charset="0"/>
              </a:rPr>
              <a:t>wbemms portal entry, QR code scanning facilities for attendance</a:t>
            </a:r>
            <a:endParaRPr lang="en-US" sz="1600" b="1" dirty="0">
              <a:solidFill>
                <a:schemeClr val="accent1">
                  <a:lumMod val="50000"/>
                </a:schemeClr>
              </a:solidFill>
              <a:cs typeface="Times New Roman" panose="02020603050405020304" pitchFamily="18" charset="0"/>
            </a:endParaRPr>
          </a:p>
          <a:p>
            <a:pPr marL="457200" indent="-457200" algn="just" fontAlgn="auto">
              <a:spcBef>
                <a:spcPts val="0"/>
              </a:spcBef>
              <a:spcAft>
                <a:spcPts val="0"/>
              </a:spcAft>
              <a:buFont typeface="Arial" panose="020B0604020202020204" pitchFamily="34" charset="0"/>
              <a:buAutoNum type="romanLcParenR"/>
              <a:defRPr/>
            </a:pPr>
            <a:r>
              <a:rPr lang="en-GB" sz="1600" b="1" dirty="0">
                <a:cs typeface="Times New Roman" panose="02020603050405020304" pitchFamily="18" charset="0"/>
              </a:rPr>
              <a:t>Polling personnel Cell </a:t>
            </a:r>
            <a:r>
              <a:rPr lang="en-US" sz="1600" b="1" dirty="0">
                <a:cs typeface="Times New Roman" panose="02020603050405020304" pitchFamily="18" charset="0"/>
              </a:rPr>
              <a:t>Counter</a:t>
            </a:r>
          </a:p>
          <a:p>
            <a:pPr marL="457200" indent="-457200" algn="just" fontAlgn="auto">
              <a:spcBef>
                <a:spcPts val="0"/>
              </a:spcBef>
              <a:spcAft>
                <a:spcPts val="0"/>
              </a:spcAft>
              <a:buFont typeface="Arial" panose="020B0604020202020204" pitchFamily="34" charset="0"/>
              <a:buAutoNum type="romanLcParenR"/>
              <a:defRPr/>
            </a:pPr>
            <a:r>
              <a:rPr lang="en-IN" altLang="en-US" sz="1600" b="1" dirty="0">
                <a:cs typeface="Times New Roman" panose="02020603050405020304" pitchFamily="18" charset="0"/>
              </a:rPr>
              <a:t>Token distribution</a:t>
            </a:r>
            <a:endParaRPr lang="en-US" sz="1600" b="1" dirty="0">
              <a:cs typeface="Times New Roman" panose="02020603050405020304" pitchFamily="18" charset="0"/>
            </a:endParaRPr>
          </a:p>
          <a:p>
            <a:pPr marL="457200" indent="-457200" algn="just" fontAlgn="auto">
              <a:spcBef>
                <a:spcPts val="0"/>
              </a:spcBef>
              <a:spcAft>
                <a:spcPts val="0"/>
              </a:spcAft>
              <a:buAutoNum type="romanLcParenR" startAt="3"/>
              <a:defRPr/>
            </a:pPr>
            <a:r>
              <a:rPr lang="en-US" sz="1600" b="1" dirty="0">
                <a:cs typeface="Times New Roman" panose="02020603050405020304" pitchFamily="18" charset="0"/>
              </a:rPr>
              <a:t>Polling station wise Single window counters </a:t>
            </a:r>
          </a:p>
          <a:p>
            <a:pPr marL="457200" indent="-457200" algn="just" fontAlgn="auto">
              <a:spcBef>
                <a:spcPts val="0"/>
              </a:spcBef>
              <a:spcAft>
                <a:spcPts val="0"/>
              </a:spcAft>
              <a:buFont typeface="Arial" panose="020B0604020202020204" pitchFamily="34" charset="0"/>
              <a:buAutoNum type="romanLcParenR" startAt="3"/>
              <a:defRPr/>
            </a:pPr>
            <a:r>
              <a:rPr lang="en-US" sz="1600" b="1" dirty="0">
                <a:solidFill>
                  <a:schemeClr val="accent1">
                    <a:lumMod val="50000"/>
                  </a:schemeClr>
                </a:solidFill>
                <a:cs typeface="Times New Roman" panose="02020603050405020304" pitchFamily="18" charset="0"/>
              </a:rPr>
              <a:t>Counter for tagging for camera person/videographer for sensitive polling stations</a:t>
            </a:r>
          </a:p>
          <a:p>
            <a:pPr marL="457200" indent="-457200" algn="just" fontAlgn="auto">
              <a:spcBef>
                <a:spcPts val="0"/>
              </a:spcBef>
              <a:spcAft>
                <a:spcPts val="0"/>
              </a:spcAft>
              <a:buAutoNum type="romanLcParenR" startAt="3"/>
              <a:defRPr/>
            </a:pPr>
            <a:r>
              <a:rPr lang="en-US" sz="1600" b="1" dirty="0">
                <a:solidFill>
                  <a:schemeClr val="accent1">
                    <a:lumMod val="50000"/>
                  </a:schemeClr>
                </a:solidFill>
                <a:cs typeface="Times New Roman" panose="02020603050405020304" pitchFamily="18" charset="0"/>
              </a:rPr>
              <a:t>Reporting and waiting area for Micro-observers</a:t>
            </a:r>
          </a:p>
          <a:p>
            <a:pPr marL="457200" indent="-457200" algn="just" fontAlgn="auto">
              <a:spcBef>
                <a:spcPts val="0"/>
              </a:spcBef>
              <a:spcAft>
                <a:spcPts val="0"/>
              </a:spcAft>
              <a:buAutoNum type="romanLcParenR" startAt="3"/>
              <a:defRPr/>
            </a:pPr>
            <a:r>
              <a:rPr lang="en-US" sz="1600" b="1" dirty="0">
                <a:cs typeface="Times New Roman" panose="02020603050405020304" pitchFamily="18" charset="0"/>
              </a:rPr>
              <a:t>Waiting area for reserved polling personnel</a:t>
            </a:r>
          </a:p>
          <a:p>
            <a:pPr marL="457200" indent="-457200" algn="just" fontAlgn="auto">
              <a:spcBef>
                <a:spcPts val="0"/>
              </a:spcBef>
              <a:spcAft>
                <a:spcPts val="0"/>
              </a:spcAft>
              <a:buAutoNum type="romanLcParenR" startAt="3"/>
              <a:defRPr/>
            </a:pPr>
            <a:r>
              <a:rPr lang="en-US" sz="1600" b="1" dirty="0">
                <a:cs typeface="Times New Roman" panose="02020603050405020304" pitchFamily="18" charset="0"/>
              </a:rPr>
              <a:t>Counter for training on demand</a:t>
            </a:r>
          </a:p>
          <a:p>
            <a:pPr marL="457200" indent="-457200" algn="just" fontAlgn="auto">
              <a:spcBef>
                <a:spcPts val="0"/>
              </a:spcBef>
              <a:spcAft>
                <a:spcPts val="0"/>
              </a:spcAft>
              <a:buAutoNum type="romanLcParenR" startAt="3"/>
              <a:defRPr/>
            </a:pPr>
            <a:r>
              <a:rPr lang="en-US" sz="1600" b="1" dirty="0">
                <a:solidFill>
                  <a:schemeClr val="accent1">
                    <a:lumMod val="50000"/>
                  </a:schemeClr>
                </a:solidFill>
                <a:cs typeface="Times New Roman" panose="02020603050405020304" pitchFamily="18" charset="0"/>
              </a:rPr>
              <a:t>Counter for tagging vehicles</a:t>
            </a:r>
          </a:p>
          <a:p>
            <a:pPr marL="457200" indent="-457200" algn="just" fontAlgn="auto">
              <a:spcBef>
                <a:spcPts val="0"/>
              </a:spcBef>
              <a:spcAft>
                <a:spcPts val="0"/>
              </a:spcAft>
              <a:buAutoNum type="romanLcParenR" startAt="3"/>
              <a:defRPr/>
            </a:pPr>
            <a:r>
              <a:rPr lang="en-US" sz="1600" b="1" dirty="0">
                <a:solidFill>
                  <a:schemeClr val="accent1">
                    <a:lumMod val="50000"/>
                  </a:schemeClr>
                </a:solidFill>
                <a:cs typeface="Times New Roman" panose="02020603050405020304" pitchFamily="18" charset="0"/>
              </a:rPr>
              <a:t>Counter for supplying (short) materials</a:t>
            </a:r>
          </a:p>
          <a:p>
            <a:pPr marL="457200" indent="-457200" algn="just" fontAlgn="auto">
              <a:spcBef>
                <a:spcPts val="0"/>
              </a:spcBef>
              <a:spcAft>
                <a:spcPts val="0"/>
              </a:spcAft>
              <a:buAutoNum type="romanLcParenR" startAt="11"/>
              <a:defRPr/>
            </a:pPr>
            <a:r>
              <a:rPr lang="en-US" sz="1600" b="1" dirty="0">
                <a:cs typeface="Times New Roman" panose="02020603050405020304" pitchFamily="18" charset="0"/>
              </a:rPr>
              <a:t>Space for checking of EVMs  &amp; materials by polling parties.</a:t>
            </a:r>
          </a:p>
          <a:p>
            <a:pPr algn="just" fontAlgn="auto">
              <a:spcBef>
                <a:spcPts val="0"/>
              </a:spcBef>
              <a:spcAft>
                <a:spcPts val="0"/>
              </a:spcAft>
              <a:buNone/>
              <a:defRPr/>
            </a:pPr>
            <a:r>
              <a:rPr lang="en-US" sz="1600" b="1" dirty="0">
                <a:cs typeface="Times New Roman" panose="02020603050405020304" pitchFamily="18" charset="0"/>
              </a:rPr>
              <a:t>xiii)  Strong rooms for EVMs and storage of other material.</a:t>
            </a:r>
          </a:p>
          <a:p>
            <a:pPr marL="457200" indent="-457200" algn="just" fontAlgn="auto">
              <a:spcBef>
                <a:spcPts val="0"/>
              </a:spcBef>
              <a:spcAft>
                <a:spcPts val="0"/>
              </a:spcAft>
              <a:buAutoNum type="romanLcParenR" startAt="9"/>
              <a:defRPr/>
            </a:pPr>
            <a:r>
              <a:rPr lang="en-US" sz="1600" b="1" dirty="0">
                <a:solidFill>
                  <a:schemeClr val="accent1">
                    <a:lumMod val="50000"/>
                  </a:schemeClr>
                </a:solidFill>
                <a:cs typeface="Times New Roman" panose="02020603050405020304" pitchFamily="18" charset="0"/>
              </a:rPr>
              <a:t>Medical Aid.</a:t>
            </a:r>
          </a:p>
          <a:p>
            <a:pPr marL="457200" indent="-457200" algn="just" fontAlgn="auto">
              <a:spcBef>
                <a:spcPts val="0"/>
              </a:spcBef>
              <a:spcAft>
                <a:spcPts val="0"/>
              </a:spcAft>
              <a:buAutoNum type="romanLcParenR" startAt="15"/>
              <a:defRPr/>
            </a:pPr>
            <a:r>
              <a:rPr lang="en-US" sz="1600" b="1" dirty="0">
                <a:solidFill>
                  <a:schemeClr val="accent1">
                    <a:lumMod val="50000"/>
                  </a:schemeClr>
                </a:solidFill>
                <a:cs typeface="Times New Roman" panose="02020603050405020304" pitchFamily="18" charset="0"/>
              </a:rPr>
              <a:t>Fire brigade</a:t>
            </a:r>
          </a:p>
          <a:p>
            <a:pPr marL="457200" indent="-457200" algn="just" fontAlgn="auto">
              <a:spcBef>
                <a:spcPts val="0"/>
              </a:spcBef>
              <a:spcAft>
                <a:spcPts val="0"/>
              </a:spcAft>
              <a:buAutoNum type="romanLcParenR" startAt="15"/>
              <a:defRPr/>
            </a:pPr>
            <a:r>
              <a:rPr lang="en-IN" altLang="en-US" sz="1600" b="1" dirty="0">
                <a:solidFill>
                  <a:schemeClr val="accent1">
                    <a:lumMod val="50000"/>
                  </a:schemeClr>
                </a:solidFill>
                <a:cs typeface="Times New Roman" panose="02020603050405020304" pitchFamily="18" charset="0"/>
              </a:rPr>
              <a:t>Register for EVM, Pink Paper seal, Green paper seal, Address tag, Tender ballot, Speacial tag</a:t>
            </a:r>
            <a:endParaRPr lang="en-US" sz="1600" b="1" dirty="0">
              <a:solidFill>
                <a:schemeClr val="accent1">
                  <a:lumMod val="50000"/>
                </a:schemeClr>
              </a:solidFill>
              <a:cs typeface="Times New Roman" panose="02020603050405020304" pitchFamily="18" charset="0"/>
            </a:endParaRPr>
          </a:p>
          <a:p>
            <a:pPr lvl="1" algn="just">
              <a:lnSpc>
                <a:spcPct val="90000"/>
              </a:lnSpc>
              <a:buNone/>
            </a:pPr>
            <a:br>
              <a:rPr lang="en-US" sz="1600" b="1" dirty="0"/>
            </a:br>
            <a:endParaRPr lang="en-US" sz="1600" b="1" dirty="0"/>
          </a:p>
        </p:txBody>
      </p:sp>
    </p:spTree>
  </p:cSld>
  <p:clrMapOvr>
    <a:masterClrMapping/>
  </p:clrMapOvr>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273</TotalTime>
  <Words>5706</Words>
  <Application>Microsoft Office PowerPoint</Application>
  <PresentationFormat>Custom</PresentationFormat>
  <Paragraphs>630</Paragraphs>
  <Slides>82</Slides>
  <Notes>1</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82</vt:i4>
      </vt:variant>
    </vt:vector>
  </HeadingPairs>
  <TitlesOfParts>
    <vt:vector size="106" baseType="lpstr">
      <vt:lpstr>arial</vt:lpstr>
      <vt:lpstr>arial</vt:lpstr>
      <vt:lpstr>Arvo</vt:lpstr>
      <vt:lpstr>Bookman Old Style</vt:lpstr>
      <vt:lpstr>Broadway</vt:lpstr>
      <vt:lpstr>Calibri</vt:lpstr>
      <vt:lpstr>Calibri Light</vt:lpstr>
      <vt:lpstr>Cambria</vt:lpstr>
      <vt:lpstr>Candara</vt:lpstr>
      <vt:lpstr>Century Gothic</vt:lpstr>
      <vt:lpstr>Eras Medium ITC</vt:lpstr>
      <vt:lpstr>Gill Sans MT</vt:lpstr>
      <vt:lpstr>Google Sans</vt:lpstr>
      <vt:lpstr>inherit</vt:lpstr>
      <vt:lpstr>Open Sans</vt:lpstr>
      <vt:lpstr>Times New Roman</vt:lpstr>
      <vt:lpstr>Tw Cen MT</vt:lpstr>
      <vt:lpstr>Vrinda</vt:lpstr>
      <vt:lpstr>Wingdings</vt:lpstr>
      <vt:lpstr>Wingdings 2</vt:lpstr>
      <vt:lpstr>Office Theme</vt:lpstr>
      <vt:lpstr>Droplet</vt:lpstr>
      <vt:lpstr>1_Office Theme</vt:lpstr>
      <vt:lpstr>3_Office Theme</vt:lpstr>
      <vt:lpstr> TRAINING  OF </vt:lpstr>
      <vt:lpstr>DCRC Venue</vt:lpstr>
      <vt:lpstr>Index </vt:lpstr>
      <vt:lpstr>New instructions</vt:lpstr>
      <vt:lpstr>PowerPoint Presentation</vt:lpstr>
      <vt:lpstr>New packet arrangement for RC</vt:lpstr>
      <vt:lpstr>PowerPoint Presentation</vt:lpstr>
      <vt:lpstr>Tagging of Polling Party at Distribution Centre</vt:lpstr>
      <vt:lpstr>Dispersal Centre to have following  arrangements:</vt:lpstr>
      <vt:lpstr>PowerPoint Presentation</vt:lpstr>
      <vt:lpstr>PowerPoint Presentation</vt:lpstr>
      <vt:lpstr>Checking Polling Materials</vt:lpstr>
      <vt:lpstr>PowerPoint Presentation</vt:lpstr>
      <vt:lpstr>EVM/VVPAT  checking </vt:lpstr>
      <vt:lpstr>PowerPoint Presentation</vt:lpstr>
      <vt:lpstr>Electoral Roll</vt:lpstr>
      <vt:lpstr>PowerPoint Presentation</vt:lpstr>
      <vt:lpstr>PowerPoint Presentation</vt:lpstr>
      <vt:lpstr>PowerPoint Presentation</vt:lpstr>
      <vt:lpstr>PowerPoint Presentation</vt:lpstr>
      <vt:lpstr>PowerPoint Presentation</vt:lpstr>
      <vt:lpstr>E-Roll for Poll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 Of Poll </vt:lpstr>
      <vt:lpstr>PowerPoint Presentation</vt:lpstr>
      <vt:lpstr>PowerPoint Presentation</vt:lpstr>
      <vt:lpstr>PowerPoint Presentation</vt:lpstr>
      <vt:lpstr>PowerPoint Presentation</vt:lpstr>
      <vt:lpstr>Items to be signed by polling agents on Poll day</vt:lpstr>
      <vt:lpstr>PowerPoint Presentation</vt:lpstr>
      <vt:lpstr>PowerPoint Presentation</vt:lpstr>
      <vt:lpstr>PowerPoint Presentation</vt:lpstr>
      <vt:lpstr>PowerPoint Presentation</vt:lpstr>
      <vt:lpstr>PowerPoint Presentation</vt:lpstr>
      <vt:lpstr>SEALING OF EVM  and Polled Materials AFTER POLL</vt:lpstr>
      <vt:lpstr>PREPARATION OF PRO’S DIARY</vt:lpstr>
      <vt:lpstr>Visit 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Sixth Packet (Blue colour)</vt:lpstr>
      <vt:lpstr>PowerPoint Presentation</vt:lpstr>
      <vt:lpstr>Management of receipt of voting materials</vt:lpstr>
      <vt:lpstr>PowerPoint Presentation</vt:lpstr>
      <vt:lpstr>PowerPoint Presentation</vt:lpstr>
      <vt:lpstr>PowerPoint Presentation</vt:lpstr>
      <vt:lpstr>SPECIAL COUNTER AT RC On top of these counters, the number and name of the specific Polling Station will be written.</vt:lpstr>
      <vt:lpstr>PowerPoint Presentation</vt:lpstr>
      <vt:lpstr>PowerPoint Presentation</vt:lpstr>
      <vt:lpstr>PowerPoint Presentation</vt:lpstr>
      <vt:lpstr>PowerPoint Presentation</vt:lpstr>
      <vt:lpstr>PowerPoint Presentation</vt:lpstr>
      <vt:lpstr>PowerPoint Presentation</vt:lpstr>
      <vt:lpstr>Strong room</vt:lpstr>
      <vt:lpstr>PowerPoint Presentation</vt:lpstr>
      <vt:lpstr>PowerPoint Presentation</vt:lpstr>
      <vt:lpstr>Strongroom inspection 51/8/6/2019-EMPS dated 02.05.2019</vt:lpstr>
      <vt:lpstr>PowerPoint Presentation</vt:lpstr>
      <vt:lpstr>Post poll scrutiny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chirag</dc:creator>
  <cp:lastModifiedBy>CIVIL DEFENCE S24PGS</cp:lastModifiedBy>
  <cp:revision>575</cp:revision>
  <dcterms:created xsi:type="dcterms:W3CDTF">2013-06-26T09:24:00Z</dcterms:created>
  <dcterms:modified xsi:type="dcterms:W3CDTF">2024-05-21T15:22:24Z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09BF0CDA75864BB99ADC0C28896B01B9_13</vt:lpwstr>
  </property>
  <property fmtid="{D5CDD505-2E9C-101B-9397-08002B2CF9AE}" pid="3" name="KSOProductBuildVer">
    <vt:lpwstr>1033-12.2.0.13489</vt:lpwstr>
  </property>
</Properties>
</file>